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9EDCA9-1915-48BB-9FE8-B4E94FB917F7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B4BB88E-5B9B-43C0-9BD1-8F6592EB6633}">
      <dgm:prSet phldrT="[Testo]" custT="1"/>
      <dgm:spPr/>
      <dgm:t>
        <a:bodyPr/>
        <a:lstStyle/>
        <a:p>
          <a:pPr>
            <a:buNone/>
          </a:pPr>
          <a:r>
            <a:rPr lang="it-IT" sz="2000" dirty="0"/>
            <a:t>l. 1409/1863, cd. legge Pica</a:t>
          </a:r>
        </a:p>
      </dgm:t>
    </dgm:pt>
    <dgm:pt modelId="{07AE0C6E-2BEE-48C4-BD63-AFA9D2299F52}" type="parTrans" cxnId="{6D73345E-FEA7-4D4E-8363-BDEF2B1D44C5}">
      <dgm:prSet/>
      <dgm:spPr/>
      <dgm:t>
        <a:bodyPr/>
        <a:lstStyle/>
        <a:p>
          <a:endParaRPr lang="it-IT" sz="2800"/>
        </a:p>
      </dgm:t>
    </dgm:pt>
    <dgm:pt modelId="{D763C014-00A8-407A-954A-FCE87C1994FA}" type="sibTrans" cxnId="{6D73345E-FEA7-4D4E-8363-BDEF2B1D44C5}">
      <dgm:prSet custT="1"/>
      <dgm:spPr/>
      <dgm:t>
        <a:bodyPr/>
        <a:lstStyle/>
        <a:p>
          <a:endParaRPr lang="it-IT" sz="1800"/>
        </a:p>
      </dgm:t>
    </dgm:pt>
    <dgm:pt modelId="{E55EB5DC-C9B5-47BB-A47B-BAD019A8489F}">
      <dgm:prSet phldrT="[Testo]" phldr="0" custT="1"/>
      <dgm:spPr/>
      <dgm:t>
        <a:bodyPr/>
        <a:lstStyle/>
        <a:p>
          <a:r>
            <a:rPr lang="it-IT" sz="2000" dirty="0"/>
            <a:t>Contrasto al brigantaggio</a:t>
          </a:r>
        </a:p>
      </dgm:t>
    </dgm:pt>
    <dgm:pt modelId="{AB677348-D016-417B-AEF8-C637BF926F7C}" type="parTrans" cxnId="{EC9F8AE5-5148-444E-97C4-44A97B652074}">
      <dgm:prSet/>
      <dgm:spPr/>
      <dgm:t>
        <a:bodyPr/>
        <a:lstStyle/>
        <a:p>
          <a:endParaRPr lang="it-IT" sz="2800"/>
        </a:p>
      </dgm:t>
    </dgm:pt>
    <dgm:pt modelId="{51A849EF-751B-4F2B-8C52-9A9AC2840478}" type="sibTrans" cxnId="{EC9F8AE5-5148-444E-97C4-44A97B652074}">
      <dgm:prSet/>
      <dgm:spPr/>
      <dgm:t>
        <a:bodyPr/>
        <a:lstStyle/>
        <a:p>
          <a:endParaRPr lang="it-IT" sz="2800"/>
        </a:p>
      </dgm:t>
    </dgm:pt>
    <dgm:pt modelId="{ABE78D59-7915-4FDA-9A26-758D901309BF}">
      <dgm:prSet phldrT="[Testo]" custT="1"/>
      <dgm:spPr/>
      <dgm:t>
        <a:bodyPr/>
        <a:lstStyle/>
        <a:p>
          <a:pPr>
            <a:buNone/>
          </a:pPr>
          <a:r>
            <a:rPr lang="it-IT" sz="2000" dirty="0" err="1"/>
            <a:t>r.d.</a:t>
          </a:r>
          <a:r>
            <a:rPr lang="it-IT" sz="2000" dirty="0"/>
            <a:t> 773/1931, cd. TULPS</a:t>
          </a:r>
        </a:p>
      </dgm:t>
    </dgm:pt>
    <dgm:pt modelId="{88A14571-E34F-4A8B-92BB-4406693FB4E1}" type="parTrans" cxnId="{336E89E1-A693-49EF-ABEA-6632CB6996E3}">
      <dgm:prSet/>
      <dgm:spPr/>
      <dgm:t>
        <a:bodyPr/>
        <a:lstStyle/>
        <a:p>
          <a:endParaRPr lang="it-IT" sz="2800"/>
        </a:p>
      </dgm:t>
    </dgm:pt>
    <dgm:pt modelId="{588FE27F-A6BE-44C0-B64F-0EB88C720DCE}" type="sibTrans" cxnId="{336E89E1-A693-49EF-ABEA-6632CB6996E3}">
      <dgm:prSet custT="1"/>
      <dgm:spPr/>
      <dgm:t>
        <a:bodyPr/>
        <a:lstStyle/>
        <a:p>
          <a:endParaRPr lang="it-IT" sz="1800"/>
        </a:p>
      </dgm:t>
    </dgm:pt>
    <dgm:pt modelId="{D79AEEAD-C04C-4311-8E3E-C3ABB4FAAF9E}">
      <dgm:prSet phldrT="[Testo]" phldr="0" custT="1"/>
      <dgm:spPr/>
      <dgm:t>
        <a:bodyPr/>
        <a:lstStyle/>
        <a:p>
          <a:r>
            <a:rPr lang="it-IT" sz="2000" dirty="0" err="1"/>
            <a:t>Amministrativizzazione</a:t>
          </a:r>
          <a:r>
            <a:rPr lang="it-IT" sz="2000" dirty="0"/>
            <a:t> delle misure di prevenzione</a:t>
          </a:r>
        </a:p>
      </dgm:t>
    </dgm:pt>
    <dgm:pt modelId="{DD2AE49B-7959-4AF9-B538-C7A8650670A9}" type="parTrans" cxnId="{54152147-3B37-424F-BC95-89BB9DAFD6C9}">
      <dgm:prSet/>
      <dgm:spPr/>
      <dgm:t>
        <a:bodyPr/>
        <a:lstStyle/>
        <a:p>
          <a:endParaRPr lang="it-IT" sz="2800"/>
        </a:p>
      </dgm:t>
    </dgm:pt>
    <dgm:pt modelId="{5B02BA39-8117-4929-B74C-D5512728832C}" type="sibTrans" cxnId="{54152147-3B37-424F-BC95-89BB9DAFD6C9}">
      <dgm:prSet/>
      <dgm:spPr/>
      <dgm:t>
        <a:bodyPr/>
        <a:lstStyle/>
        <a:p>
          <a:endParaRPr lang="it-IT" sz="2800"/>
        </a:p>
      </dgm:t>
    </dgm:pt>
    <dgm:pt modelId="{8D0FA653-FA9A-489A-B6E6-3EC73ADAA5D8}">
      <dgm:prSet phldrT="[Testo]" custT="1"/>
      <dgm:spPr/>
      <dgm:t>
        <a:bodyPr/>
        <a:lstStyle/>
        <a:p>
          <a:pPr>
            <a:buNone/>
          </a:pPr>
          <a:r>
            <a:rPr lang="it-IT" sz="2000" i="0" dirty="0"/>
            <a:t>l. 1423/1956</a:t>
          </a:r>
        </a:p>
      </dgm:t>
    </dgm:pt>
    <dgm:pt modelId="{8165D6F8-8C96-405A-A21F-27F30160DC85}" type="parTrans" cxnId="{8C20AE7C-3624-4838-B050-8172E3582854}">
      <dgm:prSet/>
      <dgm:spPr/>
      <dgm:t>
        <a:bodyPr/>
        <a:lstStyle/>
        <a:p>
          <a:endParaRPr lang="it-IT" sz="2800"/>
        </a:p>
      </dgm:t>
    </dgm:pt>
    <dgm:pt modelId="{BAA13F97-6E50-4783-A6AC-BCFFE616BB28}" type="sibTrans" cxnId="{8C20AE7C-3624-4838-B050-8172E3582854}">
      <dgm:prSet/>
      <dgm:spPr/>
      <dgm:t>
        <a:bodyPr/>
        <a:lstStyle/>
        <a:p>
          <a:endParaRPr lang="it-IT" sz="2800"/>
        </a:p>
      </dgm:t>
    </dgm:pt>
    <dgm:pt modelId="{D65C2B8B-ADCB-4134-8D35-ECE2F395A30F}">
      <dgm:prSet phldrT="[Testo]" custT="1"/>
      <dgm:spPr/>
      <dgm:t>
        <a:bodyPr/>
        <a:lstStyle/>
        <a:p>
          <a:pPr>
            <a:buNone/>
          </a:pPr>
          <a:r>
            <a:rPr lang="it-IT" sz="2000" i="0" dirty="0"/>
            <a:t>	Misure di prevenzione nei confronti delle persone pericolose per la sicurezza e per la pubblica moralità</a:t>
          </a:r>
        </a:p>
      </dgm:t>
    </dgm:pt>
    <dgm:pt modelId="{698FFB12-FDF6-4332-A725-3423D431F9E3}" type="parTrans" cxnId="{66AA4C19-7B0D-4CC2-8137-1D506D818339}">
      <dgm:prSet/>
      <dgm:spPr/>
      <dgm:t>
        <a:bodyPr/>
        <a:lstStyle/>
        <a:p>
          <a:endParaRPr lang="it-IT" sz="2800"/>
        </a:p>
      </dgm:t>
    </dgm:pt>
    <dgm:pt modelId="{F852B450-8C95-467B-9CAC-18DCBC597D70}" type="sibTrans" cxnId="{66AA4C19-7B0D-4CC2-8137-1D506D818339}">
      <dgm:prSet/>
      <dgm:spPr/>
      <dgm:t>
        <a:bodyPr/>
        <a:lstStyle/>
        <a:p>
          <a:endParaRPr lang="it-IT" sz="2800"/>
        </a:p>
      </dgm:t>
    </dgm:pt>
    <dgm:pt modelId="{C0E118A2-4325-4505-AB3C-5BB69920DA58}">
      <dgm:prSet phldrT="[Testo]" phldr="0" custT="1"/>
      <dgm:spPr/>
      <dgm:t>
        <a:bodyPr/>
        <a:lstStyle/>
        <a:p>
          <a:r>
            <a:rPr lang="it-IT" sz="2000" dirty="0"/>
            <a:t>Uso a fini politici</a:t>
          </a:r>
        </a:p>
      </dgm:t>
    </dgm:pt>
    <dgm:pt modelId="{1D1FDE5B-CD7F-4DEF-9BF6-9BA443D2A8F7}" type="parTrans" cxnId="{7EC6E591-5FE1-4F16-BED9-AA92B56023F1}">
      <dgm:prSet/>
      <dgm:spPr/>
      <dgm:t>
        <a:bodyPr/>
        <a:lstStyle/>
        <a:p>
          <a:endParaRPr lang="it-IT" sz="2800"/>
        </a:p>
      </dgm:t>
    </dgm:pt>
    <dgm:pt modelId="{F3DCBDB5-2825-4229-A34F-DA6A7AD0542A}" type="sibTrans" cxnId="{7EC6E591-5FE1-4F16-BED9-AA92B56023F1}">
      <dgm:prSet/>
      <dgm:spPr/>
      <dgm:t>
        <a:bodyPr/>
        <a:lstStyle/>
        <a:p>
          <a:endParaRPr lang="it-IT" sz="2800"/>
        </a:p>
      </dgm:t>
    </dgm:pt>
    <dgm:pt modelId="{9980C1D4-4A62-4C7B-B210-EBA0AF220B79}" type="pres">
      <dgm:prSet presAssocID="{CF9EDCA9-1915-48BB-9FE8-B4E94FB917F7}" presName="linearFlow" presStyleCnt="0">
        <dgm:presLayoutVars>
          <dgm:dir/>
          <dgm:animLvl val="lvl"/>
          <dgm:resizeHandles val="exact"/>
        </dgm:presLayoutVars>
      </dgm:prSet>
      <dgm:spPr/>
    </dgm:pt>
    <dgm:pt modelId="{F7772FEB-9675-4565-9CEB-22B808D7755F}" type="pres">
      <dgm:prSet presAssocID="{3B4BB88E-5B9B-43C0-9BD1-8F6592EB6633}" presName="composite" presStyleCnt="0"/>
      <dgm:spPr/>
    </dgm:pt>
    <dgm:pt modelId="{4C73DC3C-7255-45F2-920C-01E60862839D}" type="pres">
      <dgm:prSet presAssocID="{3B4BB88E-5B9B-43C0-9BD1-8F6592EB663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F88E244-9518-442E-8E5F-EB7C08C98EED}" type="pres">
      <dgm:prSet presAssocID="{3B4BB88E-5B9B-43C0-9BD1-8F6592EB6633}" presName="parSh" presStyleLbl="node1" presStyleIdx="0" presStyleCnt="3"/>
      <dgm:spPr/>
    </dgm:pt>
    <dgm:pt modelId="{474A794E-B6F6-4229-B1DB-0C0503F4DA9C}" type="pres">
      <dgm:prSet presAssocID="{3B4BB88E-5B9B-43C0-9BD1-8F6592EB6633}" presName="desTx" presStyleLbl="fgAcc1" presStyleIdx="0" presStyleCnt="3">
        <dgm:presLayoutVars>
          <dgm:bulletEnabled val="1"/>
        </dgm:presLayoutVars>
      </dgm:prSet>
      <dgm:spPr/>
    </dgm:pt>
    <dgm:pt modelId="{0E920E05-A6DC-40BD-8769-79C91989FE91}" type="pres">
      <dgm:prSet presAssocID="{D763C014-00A8-407A-954A-FCE87C1994FA}" presName="sibTrans" presStyleLbl="sibTrans2D1" presStyleIdx="0" presStyleCnt="2"/>
      <dgm:spPr/>
    </dgm:pt>
    <dgm:pt modelId="{5901C894-5175-4354-BD00-F6DF7F0FB760}" type="pres">
      <dgm:prSet presAssocID="{D763C014-00A8-407A-954A-FCE87C1994FA}" presName="connTx" presStyleLbl="sibTrans2D1" presStyleIdx="0" presStyleCnt="2"/>
      <dgm:spPr/>
    </dgm:pt>
    <dgm:pt modelId="{4181427F-C995-4147-9910-7BA995076D74}" type="pres">
      <dgm:prSet presAssocID="{ABE78D59-7915-4FDA-9A26-758D901309BF}" presName="composite" presStyleCnt="0"/>
      <dgm:spPr/>
    </dgm:pt>
    <dgm:pt modelId="{06B9D79E-4A62-48BF-9808-BE26E2C7C793}" type="pres">
      <dgm:prSet presAssocID="{ABE78D59-7915-4FDA-9A26-758D901309B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E9B4ECC-0C9E-47C9-B472-334C427843B5}" type="pres">
      <dgm:prSet presAssocID="{ABE78D59-7915-4FDA-9A26-758D901309BF}" presName="parSh" presStyleLbl="node1" presStyleIdx="1" presStyleCnt="3"/>
      <dgm:spPr/>
    </dgm:pt>
    <dgm:pt modelId="{3FF79BF9-F4FE-4497-BCD5-AF70CA7D9847}" type="pres">
      <dgm:prSet presAssocID="{ABE78D59-7915-4FDA-9A26-758D901309BF}" presName="desTx" presStyleLbl="fgAcc1" presStyleIdx="1" presStyleCnt="3" custScaleX="140112">
        <dgm:presLayoutVars>
          <dgm:bulletEnabled val="1"/>
        </dgm:presLayoutVars>
      </dgm:prSet>
      <dgm:spPr/>
    </dgm:pt>
    <dgm:pt modelId="{65663425-691F-4CCB-BF11-4E2A50C335E9}" type="pres">
      <dgm:prSet presAssocID="{588FE27F-A6BE-44C0-B64F-0EB88C720DCE}" presName="sibTrans" presStyleLbl="sibTrans2D1" presStyleIdx="1" presStyleCnt="2"/>
      <dgm:spPr/>
    </dgm:pt>
    <dgm:pt modelId="{B934C97F-E2AF-4803-97EE-5F7EA95B45BB}" type="pres">
      <dgm:prSet presAssocID="{588FE27F-A6BE-44C0-B64F-0EB88C720DCE}" presName="connTx" presStyleLbl="sibTrans2D1" presStyleIdx="1" presStyleCnt="2"/>
      <dgm:spPr/>
    </dgm:pt>
    <dgm:pt modelId="{BA9F0E38-0421-487D-9081-FDB10B75EE1C}" type="pres">
      <dgm:prSet presAssocID="{8D0FA653-FA9A-489A-B6E6-3EC73ADAA5D8}" presName="composite" presStyleCnt="0"/>
      <dgm:spPr/>
    </dgm:pt>
    <dgm:pt modelId="{16D012C8-BBA1-45A6-8DB2-720D8A3AEEEC}" type="pres">
      <dgm:prSet presAssocID="{8D0FA653-FA9A-489A-B6E6-3EC73ADAA5D8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FBD5F14-4CC6-4D57-B585-5307161C9948}" type="pres">
      <dgm:prSet presAssocID="{8D0FA653-FA9A-489A-B6E6-3EC73ADAA5D8}" presName="parSh" presStyleLbl="node1" presStyleIdx="2" presStyleCnt="3"/>
      <dgm:spPr/>
    </dgm:pt>
    <dgm:pt modelId="{F603D603-59E8-4F05-AB37-BBC7BF617E9D}" type="pres">
      <dgm:prSet presAssocID="{8D0FA653-FA9A-489A-B6E6-3EC73ADAA5D8}" presName="desTx" presStyleLbl="fgAcc1" presStyleIdx="2" presStyleCnt="3">
        <dgm:presLayoutVars>
          <dgm:bulletEnabled val="1"/>
        </dgm:presLayoutVars>
      </dgm:prSet>
      <dgm:spPr/>
    </dgm:pt>
  </dgm:ptLst>
  <dgm:cxnLst>
    <dgm:cxn modelId="{66AA4C19-7B0D-4CC2-8137-1D506D818339}" srcId="{8D0FA653-FA9A-489A-B6E6-3EC73ADAA5D8}" destId="{D65C2B8B-ADCB-4134-8D35-ECE2F395A30F}" srcOrd="0" destOrd="0" parTransId="{698FFB12-FDF6-4332-A725-3423D431F9E3}" sibTransId="{F852B450-8C95-467B-9CAC-18DCBC597D70}"/>
    <dgm:cxn modelId="{EC54FB2B-8D46-4B28-80A3-7CF572176976}" type="presOf" srcId="{588FE27F-A6BE-44C0-B64F-0EB88C720DCE}" destId="{B934C97F-E2AF-4803-97EE-5F7EA95B45BB}" srcOrd="1" destOrd="0" presId="urn:microsoft.com/office/officeart/2005/8/layout/process3"/>
    <dgm:cxn modelId="{31506F33-3B64-48E3-88F7-CC72CF808B1F}" type="presOf" srcId="{3B4BB88E-5B9B-43C0-9BD1-8F6592EB6633}" destId="{CF88E244-9518-442E-8E5F-EB7C08C98EED}" srcOrd="1" destOrd="0" presId="urn:microsoft.com/office/officeart/2005/8/layout/process3"/>
    <dgm:cxn modelId="{9B9FBA39-2EA6-4399-B614-B6199D56EBE7}" type="presOf" srcId="{ABE78D59-7915-4FDA-9A26-758D901309BF}" destId="{06B9D79E-4A62-48BF-9808-BE26E2C7C793}" srcOrd="0" destOrd="0" presId="urn:microsoft.com/office/officeart/2005/8/layout/process3"/>
    <dgm:cxn modelId="{958DDE3C-1246-4A85-B82D-E69AD834CF92}" type="presOf" srcId="{D763C014-00A8-407A-954A-FCE87C1994FA}" destId="{5901C894-5175-4354-BD00-F6DF7F0FB760}" srcOrd="1" destOrd="0" presId="urn:microsoft.com/office/officeart/2005/8/layout/process3"/>
    <dgm:cxn modelId="{6D73345E-FEA7-4D4E-8363-BDEF2B1D44C5}" srcId="{CF9EDCA9-1915-48BB-9FE8-B4E94FB917F7}" destId="{3B4BB88E-5B9B-43C0-9BD1-8F6592EB6633}" srcOrd="0" destOrd="0" parTransId="{07AE0C6E-2BEE-48C4-BD63-AFA9D2299F52}" sibTransId="{D763C014-00A8-407A-954A-FCE87C1994FA}"/>
    <dgm:cxn modelId="{54152147-3B37-424F-BC95-89BB9DAFD6C9}" srcId="{ABE78D59-7915-4FDA-9A26-758D901309BF}" destId="{D79AEEAD-C04C-4311-8E3E-C3ABB4FAAF9E}" srcOrd="0" destOrd="0" parTransId="{DD2AE49B-7959-4AF9-B538-C7A8650670A9}" sibTransId="{5B02BA39-8117-4929-B74C-D5512728832C}"/>
    <dgm:cxn modelId="{955AF66F-A112-4C63-91C3-7ABECB758F5F}" type="presOf" srcId="{D763C014-00A8-407A-954A-FCE87C1994FA}" destId="{0E920E05-A6DC-40BD-8769-79C91989FE91}" srcOrd="0" destOrd="0" presId="urn:microsoft.com/office/officeart/2005/8/layout/process3"/>
    <dgm:cxn modelId="{67648553-FFCF-44AF-9374-68FA83B3CE70}" type="presOf" srcId="{E55EB5DC-C9B5-47BB-A47B-BAD019A8489F}" destId="{474A794E-B6F6-4229-B1DB-0C0503F4DA9C}" srcOrd="0" destOrd="0" presId="urn:microsoft.com/office/officeart/2005/8/layout/process3"/>
    <dgm:cxn modelId="{5C596F55-4AAF-4F31-9A76-204EA3D77DED}" type="presOf" srcId="{3B4BB88E-5B9B-43C0-9BD1-8F6592EB6633}" destId="{4C73DC3C-7255-45F2-920C-01E60862839D}" srcOrd="0" destOrd="0" presId="urn:microsoft.com/office/officeart/2005/8/layout/process3"/>
    <dgm:cxn modelId="{8C20AE7C-3624-4838-B050-8172E3582854}" srcId="{CF9EDCA9-1915-48BB-9FE8-B4E94FB917F7}" destId="{8D0FA653-FA9A-489A-B6E6-3EC73ADAA5D8}" srcOrd="2" destOrd="0" parTransId="{8165D6F8-8C96-405A-A21F-27F30160DC85}" sibTransId="{BAA13F97-6E50-4783-A6AC-BCFFE616BB28}"/>
    <dgm:cxn modelId="{63958590-D58B-445A-9D5A-01FB6FCACC40}" type="presOf" srcId="{8D0FA653-FA9A-489A-B6E6-3EC73ADAA5D8}" destId="{3FBD5F14-4CC6-4D57-B585-5307161C9948}" srcOrd="1" destOrd="0" presId="urn:microsoft.com/office/officeart/2005/8/layout/process3"/>
    <dgm:cxn modelId="{7EC6E591-5FE1-4F16-BED9-AA92B56023F1}" srcId="{ABE78D59-7915-4FDA-9A26-758D901309BF}" destId="{C0E118A2-4325-4505-AB3C-5BB69920DA58}" srcOrd="1" destOrd="0" parTransId="{1D1FDE5B-CD7F-4DEF-9BF6-9BA443D2A8F7}" sibTransId="{F3DCBDB5-2825-4229-A34F-DA6A7AD0542A}"/>
    <dgm:cxn modelId="{D516DF94-2729-473C-B891-3623E5463AA0}" type="presOf" srcId="{CF9EDCA9-1915-48BB-9FE8-B4E94FB917F7}" destId="{9980C1D4-4A62-4C7B-B210-EBA0AF220B79}" srcOrd="0" destOrd="0" presId="urn:microsoft.com/office/officeart/2005/8/layout/process3"/>
    <dgm:cxn modelId="{62C5639B-A252-40F5-8A97-DA8C9D8773A7}" type="presOf" srcId="{ABE78D59-7915-4FDA-9A26-758D901309BF}" destId="{4E9B4ECC-0C9E-47C9-B472-334C427843B5}" srcOrd="1" destOrd="0" presId="urn:microsoft.com/office/officeart/2005/8/layout/process3"/>
    <dgm:cxn modelId="{B33C2BB4-71F4-4A15-99AE-710111AA9326}" type="presOf" srcId="{D65C2B8B-ADCB-4134-8D35-ECE2F395A30F}" destId="{F603D603-59E8-4F05-AB37-BBC7BF617E9D}" srcOrd="0" destOrd="0" presId="urn:microsoft.com/office/officeart/2005/8/layout/process3"/>
    <dgm:cxn modelId="{271046BD-55E4-4A22-97BF-D7744BC5F732}" type="presOf" srcId="{C0E118A2-4325-4505-AB3C-5BB69920DA58}" destId="{3FF79BF9-F4FE-4497-BCD5-AF70CA7D9847}" srcOrd="0" destOrd="1" presId="urn:microsoft.com/office/officeart/2005/8/layout/process3"/>
    <dgm:cxn modelId="{95CF16D3-E52A-4A2A-BF91-2D934F9B16B4}" type="presOf" srcId="{D79AEEAD-C04C-4311-8E3E-C3ABB4FAAF9E}" destId="{3FF79BF9-F4FE-4497-BCD5-AF70CA7D9847}" srcOrd="0" destOrd="0" presId="urn:microsoft.com/office/officeart/2005/8/layout/process3"/>
    <dgm:cxn modelId="{BFFE50D8-CD06-4367-874C-13425FCD6047}" type="presOf" srcId="{8D0FA653-FA9A-489A-B6E6-3EC73ADAA5D8}" destId="{16D012C8-BBA1-45A6-8DB2-720D8A3AEEEC}" srcOrd="0" destOrd="0" presId="urn:microsoft.com/office/officeart/2005/8/layout/process3"/>
    <dgm:cxn modelId="{336E89E1-A693-49EF-ABEA-6632CB6996E3}" srcId="{CF9EDCA9-1915-48BB-9FE8-B4E94FB917F7}" destId="{ABE78D59-7915-4FDA-9A26-758D901309BF}" srcOrd="1" destOrd="0" parTransId="{88A14571-E34F-4A8B-92BB-4406693FB4E1}" sibTransId="{588FE27F-A6BE-44C0-B64F-0EB88C720DCE}"/>
    <dgm:cxn modelId="{EC9F8AE5-5148-444E-97C4-44A97B652074}" srcId="{3B4BB88E-5B9B-43C0-9BD1-8F6592EB6633}" destId="{E55EB5DC-C9B5-47BB-A47B-BAD019A8489F}" srcOrd="0" destOrd="0" parTransId="{AB677348-D016-417B-AEF8-C637BF926F7C}" sibTransId="{51A849EF-751B-4F2B-8C52-9A9AC2840478}"/>
    <dgm:cxn modelId="{E0BFDBE6-3EC0-4825-8E38-E51064C0EF65}" type="presOf" srcId="{588FE27F-A6BE-44C0-B64F-0EB88C720DCE}" destId="{65663425-691F-4CCB-BF11-4E2A50C335E9}" srcOrd="0" destOrd="0" presId="urn:microsoft.com/office/officeart/2005/8/layout/process3"/>
    <dgm:cxn modelId="{31C9040E-0AE4-41C5-A8F0-63120778BF44}" type="presParOf" srcId="{9980C1D4-4A62-4C7B-B210-EBA0AF220B79}" destId="{F7772FEB-9675-4565-9CEB-22B808D7755F}" srcOrd="0" destOrd="0" presId="urn:microsoft.com/office/officeart/2005/8/layout/process3"/>
    <dgm:cxn modelId="{6828F66D-85A5-469B-98A7-0C8074B806D1}" type="presParOf" srcId="{F7772FEB-9675-4565-9CEB-22B808D7755F}" destId="{4C73DC3C-7255-45F2-920C-01E60862839D}" srcOrd="0" destOrd="0" presId="urn:microsoft.com/office/officeart/2005/8/layout/process3"/>
    <dgm:cxn modelId="{19A40EAA-495E-4485-91F0-DA338E6F6B21}" type="presParOf" srcId="{F7772FEB-9675-4565-9CEB-22B808D7755F}" destId="{CF88E244-9518-442E-8E5F-EB7C08C98EED}" srcOrd="1" destOrd="0" presId="urn:microsoft.com/office/officeart/2005/8/layout/process3"/>
    <dgm:cxn modelId="{EBADF4A3-ECDB-4CC9-ACBC-B67B9DCD9761}" type="presParOf" srcId="{F7772FEB-9675-4565-9CEB-22B808D7755F}" destId="{474A794E-B6F6-4229-B1DB-0C0503F4DA9C}" srcOrd="2" destOrd="0" presId="urn:microsoft.com/office/officeart/2005/8/layout/process3"/>
    <dgm:cxn modelId="{7A2443C7-C50E-4783-99A2-4351866E444A}" type="presParOf" srcId="{9980C1D4-4A62-4C7B-B210-EBA0AF220B79}" destId="{0E920E05-A6DC-40BD-8769-79C91989FE91}" srcOrd="1" destOrd="0" presId="urn:microsoft.com/office/officeart/2005/8/layout/process3"/>
    <dgm:cxn modelId="{E78E6A94-EE9C-4F0E-9B20-85E469FE185C}" type="presParOf" srcId="{0E920E05-A6DC-40BD-8769-79C91989FE91}" destId="{5901C894-5175-4354-BD00-F6DF7F0FB760}" srcOrd="0" destOrd="0" presId="urn:microsoft.com/office/officeart/2005/8/layout/process3"/>
    <dgm:cxn modelId="{E0633512-B7B3-4AE8-ADE6-2CA9FF695980}" type="presParOf" srcId="{9980C1D4-4A62-4C7B-B210-EBA0AF220B79}" destId="{4181427F-C995-4147-9910-7BA995076D74}" srcOrd="2" destOrd="0" presId="urn:microsoft.com/office/officeart/2005/8/layout/process3"/>
    <dgm:cxn modelId="{64ECC7D1-E957-4B3B-84F3-02D00CC61600}" type="presParOf" srcId="{4181427F-C995-4147-9910-7BA995076D74}" destId="{06B9D79E-4A62-48BF-9808-BE26E2C7C793}" srcOrd="0" destOrd="0" presId="urn:microsoft.com/office/officeart/2005/8/layout/process3"/>
    <dgm:cxn modelId="{9B566535-20EE-4BEB-B5F0-FAA87335ECB0}" type="presParOf" srcId="{4181427F-C995-4147-9910-7BA995076D74}" destId="{4E9B4ECC-0C9E-47C9-B472-334C427843B5}" srcOrd="1" destOrd="0" presId="urn:microsoft.com/office/officeart/2005/8/layout/process3"/>
    <dgm:cxn modelId="{AED431B8-CF6A-4A37-AAAD-9860DEB705D7}" type="presParOf" srcId="{4181427F-C995-4147-9910-7BA995076D74}" destId="{3FF79BF9-F4FE-4497-BCD5-AF70CA7D9847}" srcOrd="2" destOrd="0" presId="urn:microsoft.com/office/officeart/2005/8/layout/process3"/>
    <dgm:cxn modelId="{18B1A52E-B98B-4877-B6E6-3AC40404299B}" type="presParOf" srcId="{9980C1D4-4A62-4C7B-B210-EBA0AF220B79}" destId="{65663425-691F-4CCB-BF11-4E2A50C335E9}" srcOrd="3" destOrd="0" presId="urn:microsoft.com/office/officeart/2005/8/layout/process3"/>
    <dgm:cxn modelId="{A9D8BCBC-2A1A-4367-A1C5-641BC331ECF0}" type="presParOf" srcId="{65663425-691F-4CCB-BF11-4E2A50C335E9}" destId="{B934C97F-E2AF-4803-97EE-5F7EA95B45BB}" srcOrd="0" destOrd="0" presId="urn:microsoft.com/office/officeart/2005/8/layout/process3"/>
    <dgm:cxn modelId="{8CEBBA77-81AF-401D-99E0-84284295133A}" type="presParOf" srcId="{9980C1D4-4A62-4C7B-B210-EBA0AF220B79}" destId="{BA9F0E38-0421-487D-9081-FDB10B75EE1C}" srcOrd="4" destOrd="0" presId="urn:microsoft.com/office/officeart/2005/8/layout/process3"/>
    <dgm:cxn modelId="{C8433A8A-3A0D-48D8-9D18-7850A0E97233}" type="presParOf" srcId="{BA9F0E38-0421-487D-9081-FDB10B75EE1C}" destId="{16D012C8-BBA1-45A6-8DB2-720D8A3AEEEC}" srcOrd="0" destOrd="0" presId="urn:microsoft.com/office/officeart/2005/8/layout/process3"/>
    <dgm:cxn modelId="{56D95AEE-5FBD-4EE9-AAF2-5D565D699EED}" type="presParOf" srcId="{BA9F0E38-0421-487D-9081-FDB10B75EE1C}" destId="{3FBD5F14-4CC6-4D57-B585-5307161C9948}" srcOrd="1" destOrd="0" presId="urn:microsoft.com/office/officeart/2005/8/layout/process3"/>
    <dgm:cxn modelId="{31C016CB-02B6-42F0-A859-174F871681F0}" type="presParOf" srcId="{BA9F0E38-0421-487D-9081-FDB10B75EE1C}" destId="{F603D603-59E8-4F05-AB37-BBC7BF617E9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6262C0-D0A5-40F3-BEC3-CBEE36BE906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E004203-7633-4F3E-AC3D-EB0C9C4FF9C3}">
      <dgm:prSet phldrT="[Testo]" custT="1"/>
      <dgm:spPr/>
      <dgm:t>
        <a:bodyPr/>
        <a:lstStyle/>
        <a:p>
          <a:pPr>
            <a:buNone/>
          </a:pPr>
          <a:r>
            <a:rPr lang="it-IT" sz="2000" dirty="0"/>
            <a:t>l. 646/1982 cd. legge Rognoni-La Torre</a:t>
          </a:r>
        </a:p>
      </dgm:t>
    </dgm:pt>
    <dgm:pt modelId="{7684AE8C-FF1A-4C20-8999-B64B903F3FB5}" type="parTrans" cxnId="{07D54801-71DF-4802-A1AB-3EB7C2B43B01}">
      <dgm:prSet/>
      <dgm:spPr/>
      <dgm:t>
        <a:bodyPr/>
        <a:lstStyle/>
        <a:p>
          <a:endParaRPr lang="it-IT"/>
        </a:p>
      </dgm:t>
    </dgm:pt>
    <dgm:pt modelId="{56404E5F-0095-41A5-9CF7-94903F516FBA}" type="sibTrans" cxnId="{07D54801-71DF-4802-A1AB-3EB7C2B43B01}">
      <dgm:prSet/>
      <dgm:spPr/>
      <dgm:t>
        <a:bodyPr/>
        <a:lstStyle/>
        <a:p>
          <a:endParaRPr lang="it-IT"/>
        </a:p>
      </dgm:t>
    </dgm:pt>
    <dgm:pt modelId="{D770F3D2-03C0-4826-AA9C-A7380E43CD41}">
      <dgm:prSet phldrT="[Testo]" phldr="0" custT="1"/>
      <dgm:spPr/>
      <dgm:t>
        <a:bodyPr/>
        <a:lstStyle/>
        <a:p>
          <a:r>
            <a:rPr lang="it-IT" sz="2000" dirty="0"/>
            <a:t>Introduzione del reato di mafia </a:t>
          </a:r>
          <a:r>
            <a:rPr lang="it-IT" sz="2000" i="1" dirty="0"/>
            <a:t>ex</a:t>
          </a:r>
          <a:r>
            <a:rPr lang="it-IT" sz="2000" dirty="0"/>
            <a:t> art. 416-</a:t>
          </a:r>
          <a:r>
            <a:rPr lang="it-IT" sz="2000" i="1" dirty="0"/>
            <a:t>bis</a:t>
          </a:r>
          <a:r>
            <a:rPr lang="it-IT" sz="2000" dirty="0"/>
            <a:t> c.p.</a:t>
          </a:r>
        </a:p>
      </dgm:t>
    </dgm:pt>
    <dgm:pt modelId="{8778E695-7860-4B84-A653-CC21792EE4D6}" type="parTrans" cxnId="{63ED0106-54AB-4FD6-8067-F3DAD668C06C}">
      <dgm:prSet/>
      <dgm:spPr/>
      <dgm:t>
        <a:bodyPr/>
        <a:lstStyle/>
        <a:p>
          <a:endParaRPr lang="it-IT"/>
        </a:p>
      </dgm:t>
    </dgm:pt>
    <dgm:pt modelId="{F131D0B3-0C23-4189-8270-3E2BA1D05E16}" type="sibTrans" cxnId="{63ED0106-54AB-4FD6-8067-F3DAD668C06C}">
      <dgm:prSet/>
      <dgm:spPr/>
      <dgm:t>
        <a:bodyPr/>
        <a:lstStyle/>
        <a:p>
          <a:endParaRPr lang="it-IT"/>
        </a:p>
      </dgm:t>
    </dgm:pt>
    <dgm:pt modelId="{B734F6CA-A7AD-4C84-9301-B5DF90396990}">
      <dgm:prSet phldrT="[Testo]"/>
      <dgm:spPr/>
      <dgm:t>
        <a:bodyPr/>
        <a:lstStyle/>
        <a:p>
          <a:pPr>
            <a:buNone/>
          </a:pPr>
          <a:r>
            <a:rPr lang="it-IT" dirty="0"/>
            <a:t>leggi n. 327/1988 e n. 401/1989</a:t>
          </a:r>
        </a:p>
      </dgm:t>
    </dgm:pt>
    <dgm:pt modelId="{33EFFAA1-2E1B-49A6-94BE-42744AEA232A}" type="parTrans" cxnId="{C392DDF8-0984-4416-BF4A-D110CF75D59B}">
      <dgm:prSet/>
      <dgm:spPr/>
      <dgm:t>
        <a:bodyPr/>
        <a:lstStyle/>
        <a:p>
          <a:endParaRPr lang="it-IT"/>
        </a:p>
      </dgm:t>
    </dgm:pt>
    <dgm:pt modelId="{BC548E0C-5662-483F-83B9-7EF5F0FD56C7}" type="sibTrans" cxnId="{C392DDF8-0984-4416-BF4A-D110CF75D59B}">
      <dgm:prSet/>
      <dgm:spPr/>
      <dgm:t>
        <a:bodyPr/>
        <a:lstStyle/>
        <a:p>
          <a:endParaRPr lang="it-IT"/>
        </a:p>
      </dgm:t>
    </dgm:pt>
    <dgm:pt modelId="{EA766E4A-C9DF-44B5-A3F1-72575FA338CF}">
      <dgm:prSet phldrT="[Testo]" phldr="0" custT="1"/>
      <dgm:spPr/>
      <dgm:t>
        <a:bodyPr/>
        <a:lstStyle/>
        <a:p>
          <a:r>
            <a:rPr lang="it-IT" sz="2000" dirty="0"/>
            <a:t>Modifiche e correttivi al sistema delle misure di prevenzione personali </a:t>
          </a:r>
        </a:p>
      </dgm:t>
    </dgm:pt>
    <dgm:pt modelId="{12903B50-740F-403B-B24F-289C3323D4C6}" type="parTrans" cxnId="{07CC6AC3-9526-4E49-A7B9-7F48CA9DCEC9}">
      <dgm:prSet/>
      <dgm:spPr/>
      <dgm:t>
        <a:bodyPr/>
        <a:lstStyle/>
        <a:p>
          <a:endParaRPr lang="it-IT"/>
        </a:p>
      </dgm:t>
    </dgm:pt>
    <dgm:pt modelId="{A02C838E-32A1-468F-B84D-6DA413CACDCC}" type="sibTrans" cxnId="{07CC6AC3-9526-4E49-A7B9-7F48CA9DCEC9}">
      <dgm:prSet/>
      <dgm:spPr/>
      <dgm:t>
        <a:bodyPr/>
        <a:lstStyle/>
        <a:p>
          <a:endParaRPr lang="it-IT"/>
        </a:p>
      </dgm:t>
    </dgm:pt>
    <dgm:pt modelId="{3969D000-AEB2-4435-A3A8-20299DF9667D}">
      <dgm:prSet phldrT="[Testo]" phldr="0" custT="1"/>
      <dgm:spPr/>
      <dgm:t>
        <a:bodyPr/>
        <a:lstStyle/>
        <a:p>
          <a:r>
            <a:rPr lang="it-IT" sz="2400" dirty="0"/>
            <a:t>Interventi puntuali</a:t>
          </a:r>
        </a:p>
      </dgm:t>
    </dgm:pt>
    <dgm:pt modelId="{D9F0610A-DABC-466E-BECB-0DC2FE43EE29}" type="parTrans" cxnId="{E99782D5-F7DC-4F7A-93F9-6A2EF8F45226}">
      <dgm:prSet/>
      <dgm:spPr/>
      <dgm:t>
        <a:bodyPr/>
        <a:lstStyle/>
        <a:p>
          <a:endParaRPr lang="it-IT"/>
        </a:p>
      </dgm:t>
    </dgm:pt>
    <dgm:pt modelId="{AE2C01F6-6757-4BA2-B230-682A56A59B64}" type="sibTrans" cxnId="{E99782D5-F7DC-4F7A-93F9-6A2EF8F45226}">
      <dgm:prSet/>
      <dgm:spPr/>
      <dgm:t>
        <a:bodyPr/>
        <a:lstStyle/>
        <a:p>
          <a:endParaRPr lang="it-IT"/>
        </a:p>
      </dgm:t>
    </dgm:pt>
    <dgm:pt modelId="{E8B48997-2144-4127-9F1B-81A79B23E92C}">
      <dgm:prSet phldrT="[Testo]" phldr="0" custT="1"/>
      <dgm:spPr/>
      <dgm:t>
        <a:bodyPr/>
        <a:lstStyle/>
        <a:p>
          <a:r>
            <a:rPr lang="it-IT" sz="2000" dirty="0"/>
            <a:t>l. 256/1993</a:t>
          </a:r>
        </a:p>
      </dgm:t>
    </dgm:pt>
    <dgm:pt modelId="{5B0A4116-234B-4C93-A771-320C02B74441}" type="parTrans" cxnId="{93AEF641-3064-4338-9B76-0344FFB1ACAD}">
      <dgm:prSet/>
      <dgm:spPr/>
      <dgm:t>
        <a:bodyPr/>
        <a:lstStyle/>
        <a:p>
          <a:endParaRPr lang="it-IT"/>
        </a:p>
      </dgm:t>
    </dgm:pt>
    <dgm:pt modelId="{8BFE72CC-22D1-4A2C-8D48-802E95E3F30F}" type="sibTrans" cxnId="{93AEF641-3064-4338-9B76-0344FFB1ACAD}">
      <dgm:prSet/>
      <dgm:spPr/>
      <dgm:t>
        <a:bodyPr/>
        <a:lstStyle/>
        <a:p>
          <a:endParaRPr lang="it-IT"/>
        </a:p>
      </dgm:t>
    </dgm:pt>
    <dgm:pt modelId="{BF3A24C8-9B88-4CDC-B223-BE5D2FB6DF2A}">
      <dgm:prSet phldrT="[Testo]" phldr="0" custT="1"/>
      <dgm:spPr/>
      <dgm:t>
        <a:bodyPr/>
        <a:lstStyle/>
        <a:p>
          <a:r>
            <a:rPr lang="it-IT" sz="2000" dirty="0"/>
            <a:t>l. 401/1989 (sport)</a:t>
          </a:r>
        </a:p>
      </dgm:t>
    </dgm:pt>
    <dgm:pt modelId="{85174C33-8DDA-4F28-A81A-9608AD4A19B8}" type="parTrans" cxnId="{82A59A0E-8DEB-49F9-B27E-6A62D2C8E4E7}">
      <dgm:prSet/>
      <dgm:spPr/>
      <dgm:t>
        <a:bodyPr/>
        <a:lstStyle/>
        <a:p>
          <a:endParaRPr lang="it-IT"/>
        </a:p>
      </dgm:t>
    </dgm:pt>
    <dgm:pt modelId="{72D63A06-31A1-4886-9368-CA2E8137B4D3}" type="sibTrans" cxnId="{82A59A0E-8DEB-49F9-B27E-6A62D2C8E4E7}">
      <dgm:prSet/>
      <dgm:spPr/>
      <dgm:t>
        <a:bodyPr/>
        <a:lstStyle/>
        <a:p>
          <a:endParaRPr lang="it-IT"/>
        </a:p>
      </dgm:t>
    </dgm:pt>
    <dgm:pt modelId="{26D8E190-79F7-4572-8D1C-8EA922A1277F}">
      <dgm:prSet phldrT="[Testo]" phldr="0" custT="1"/>
      <dgm:spPr/>
      <dgm:t>
        <a:bodyPr/>
        <a:lstStyle/>
        <a:p>
          <a:r>
            <a:rPr lang="it-IT" sz="2000" dirty="0"/>
            <a:t>d.P.R. 309/1990, cd. T.U. stupefacenti</a:t>
          </a:r>
        </a:p>
      </dgm:t>
    </dgm:pt>
    <dgm:pt modelId="{775B2995-F4FE-4DA5-AED7-C43972CFA6AB}" type="parTrans" cxnId="{B25F9E61-AE36-4E4B-9865-ED599E6F8E52}">
      <dgm:prSet/>
      <dgm:spPr/>
      <dgm:t>
        <a:bodyPr/>
        <a:lstStyle/>
        <a:p>
          <a:endParaRPr lang="it-IT"/>
        </a:p>
      </dgm:t>
    </dgm:pt>
    <dgm:pt modelId="{CB1C4F3B-1451-4095-AED6-B0071604626B}" type="sibTrans" cxnId="{B25F9E61-AE36-4E4B-9865-ED599E6F8E52}">
      <dgm:prSet/>
      <dgm:spPr/>
      <dgm:t>
        <a:bodyPr/>
        <a:lstStyle/>
        <a:p>
          <a:endParaRPr lang="it-IT"/>
        </a:p>
      </dgm:t>
    </dgm:pt>
    <dgm:pt modelId="{D1880AD3-F0CA-4FFF-9936-D99CCDCF3684}" type="pres">
      <dgm:prSet presAssocID="{376262C0-D0A5-40F3-BEC3-CBEE36BE906C}" presName="linearFlow" presStyleCnt="0">
        <dgm:presLayoutVars>
          <dgm:dir/>
          <dgm:animLvl val="lvl"/>
          <dgm:resizeHandles val="exact"/>
        </dgm:presLayoutVars>
      </dgm:prSet>
      <dgm:spPr/>
    </dgm:pt>
    <dgm:pt modelId="{592173D4-DCDA-4F11-9BCE-5A773AC8C977}" type="pres">
      <dgm:prSet presAssocID="{6E004203-7633-4F3E-AC3D-EB0C9C4FF9C3}" presName="composite" presStyleCnt="0"/>
      <dgm:spPr/>
    </dgm:pt>
    <dgm:pt modelId="{4D852447-E4C9-4955-A04D-AFF3B8F1F3EF}" type="pres">
      <dgm:prSet presAssocID="{6E004203-7633-4F3E-AC3D-EB0C9C4FF9C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391D192-F636-40D8-90BD-E6FAC33F9D16}" type="pres">
      <dgm:prSet presAssocID="{6E004203-7633-4F3E-AC3D-EB0C9C4FF9C3}" presName="parSh" presStyleLbl="node1" presStyleIdx="0" presStyleCnt="3"/>
      <dgm:spPr/>
    </dgm:pt>
    <dgm:pt modelId="{742B89AF-EDEC-415F-82DB-867827413A10}" type="pres">
      <dgm:prSet presAssocID="{6E004203-7633-4F3E-AC3D-EB0C9C4FF9C3}" presName="desTx" presStyleLbl="fgAcc1" presStyleIdx="0" presStyleCnt="3" custLinFactNeighborX="1339" custLinFactNeighborY="11009">
        <dgm:presLayoutVars>
          <dgm:bulletEnabled val="1"/>
        </dgm:presLayoutVars>
      </dgm:prSet>
      <dgm:spPr/>
    </dgm:pt>
    <dgm:pt modelId="{EF4E4A2B-5C34-426E-9681-C41AD1A0CDEB}" type="pres">
      <dgm:prSet presAssocID="{56404E5F-0095-41A5-9CF7-94903F516FBA}" presName="sibTrans" presStyleLbl="sibTrans2D1" presStyleIdx="0" presStyleCnt="2"/>
      <dgm:spPr/>
    </dgm:pt>
    <dgm:pt modelId="{8D5B3853-477B-4975-BD36-27B2ECF231D2}" type="pres">
      <dgm:prSet presAssocID="{56404E5F-0095-41A5-9CF7-94903F516FBA}" presName="connTx" presStyleLbl="sibTrans2D1" presStyleIdx="0" presStyleCnt="2"/>
      <dgm:spPr/>
    </dgm:pt>
    <dgm:pt modelId="{D282DAED-D661-4245-BEED-60CEEBEEE3A9}" type="pres">
      <dgm:prSet presAssocID="{B734F6CA-A7AD-4C84-9301-B5DF90396990}" presName="composite" presStyleCnt="0"/>
      <dgm:spPr/>
    </dgm:pt>
    <dgm:pt modelId="{9DB47CEA-6CA3-4315-A86E-2FABBF21EE02}" type="pres">
      <dgm:prSet presAssocID="{B734F6CA-A7AD-4C84-9301-B5DF9039699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B764D59-71D5-402D-999B-43FDD1A1D75C}" type="pres">
      <dgm:prSet presAssocID="{B734F6CA-A7AD-4C84-9301-B5DF90396990}" presName="parSh" presStyleLbl="node1" presStyleIdx="1" presStyleCnt="3"/>
      <dgm:spPr/>
    </dgm:pt>
    <dgm:pt modelId="{7A5DDB93-56B6-4DEA-8D3C-C59229425347}" type="pres">
      <dgm:prSet presAssocID="{B734F6CA-A7AD-4C84-9301-B5DF90396990}" presName="desTx" presStyleLbl="fgAcc1" presStyleIdx="1" presStyleCnt="3" custScaleX="140112" custLinFactNeighborX="-213" custLinFactNeighborY="8048">
        <dgm:presLayoutVars>
          <dgm:bulletEnabled val="1"/>
        </dgm:presLayoutVars>
      </dgm:prSet>
      <dgm:spPr/>
    </dgm:pt>
    <dgm:pt modelId="{6ABD25A2-04B0-40D6-BBEA-EEFD4178F03F}" type="pres">
      <dgm:prSet presAssocID="{BC548E0C-5662-483F-83B9-7EF5F0FD56C7}" presName="sibTrans" presStyleLbl="sibTrans2D1" presStyleIdx="1" presStyleCnt="2"/>
      <dgm:spPr/>
    </dgm:pt>
    <dgm:pt modelId="{EC3F1A68-8BFA-484F-9F0F-2B1464CFDA3C}" type="pres">
      <dgm:prSet presAssocID="{BC548E0C-5662-483F-83B9-7EF5F0FD56C7}" presName="connTx" presStyleLbl="sibTrans2D1" presStyleIdx="1" presStyleCnt="2"/>
      <dgm:spPr/>
    </dgm:pt>
    <dgm:pt modelId="{637272BB-B4EC-495A-AB07-CF5B36F86C27}" type="pres">
      <dgm:prSet presAssocID="{3969D000-AEB2-4435-A3A8-20299DF9667D}" presName="composite" presStyleCnt="0"/>
      <dgm:spPr/>
    </dgm:pt>
    <dgm:pt modelId="{1CDE058E-995B-4EC4-9503-15DF7E5F13F2}" type="pres">
      <dgm:prSet presAssocID="{3969D000-AEB2-4435-A3A8-20299DF9667D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53964D3-CC40-44A2-BA23-635481CBF140}" type="pres">
      <dgm:prSet presAssocID="{3969D000-AEB2-4435-A3A8-20299DF9667D}" presName="parSh" presStyleLbl="node1" presStyleIdx="2" presStyleCnt="3"/>
      <dgm:spPr/>
    </dgm:pt>
    <dgm:pt modelId="{5DB140A5-D29D-420D-B366-A14E4A5D2B03}" type="pres">
      <dgm:prSet presAssocID="{3969D000-AEB2-4435-A3A8-20299DF9667D}" presName="desTx" presStyleLbl="fgAcc1" presStyleIdx="2" presStyleCnt="3" custLinFactNeighborX="129" custLinFactNeighborY="9601">
        <dgm:presLayoutVars>
          <dgm:bulletEnabled val="1"/>
        </dgm:presLayoutVars>
      </dgm:prSet>
      <dgm:spPr/>
    </dgm:pt>
  </dgm:ptLst>
  <dgm:cxnLst>
    <dgm:cxn modelId="{07D54801-71DF-4802-A1AB-3EB7C2B43B01}" srcId="{376262C0-D0A5-40F3-BEC3-CBEE36BE906C}" destId="{6E004203-7633-4F3E-AC3D-EB0C9C4FF9C3}" srcOrd="0" destOrd="0" parTransId="{7684AE8C-FF1A-4C20-8999-B64B903F3FB5}" sibTransId="{56404E5F-0095-41A5-9CF7-94903F516FBA}"/>
    <dgm:cxn modelId="{63ED0106-54AB-4FD6-8067-F3DAD668C06C}" srcId="{6E004203-7633-4F3E-AC3D-EB0C9C4FF9C3}" destId="{D770F3D2-03C0-4826-AA9C-A7380E43CD41}" srcOrd="0" destOrd="0" parTransId="{8778E695-7860-4B84-A653-CC21792EE4D6}" sibTransId="{F131D0B3-0C23-4189-8270-3E2BA1D05E16}"/>
    <dgm:cxn modelId="{8846C508-9A20-44EE-BBC5-1ED72862B32E}" type="presOf" srcId="{3969D000-AEB2-4435-A3A8-20299DF9667D}" destId="{F53964D3-CC40-44A2-BA23-635481CBF140}" srcOrd="1" destOrd="0" presId="urn:microsoft.com/office/officeart/2005/8/layout/process3"/>
    <dgm:cxn modelId="{82A59A0E-8DEB-49F9-B27E-6A62D2C8E4E7}" srcId="{3969D000-AEB2-4435-A3A8-20299DF9667D}" destId="{BF3A24C8-9B88-4CDC-B223-BE5D2FB6DF2A}" srcOrd="1" destOrd="0" parTransId="{85174C33-8DDA-4F28-A81A-9608AD4A19B8}" sibTransId="{72D63A06-31A1-4886-9368-CA2E8137B4D3}"/>
    <dgm:cxn modelId="{91FF7112-F3F9-4F73-A4DB-CDCF57C7E694}" type="presOf" srcId="{6E004203-7633-4F3E-AC3D-EB0C9C4FF9C3}" destId="{8391D192-F636-40D8-90BD-E6FAC33F9D16}" srcOrd="1" destOrd="0" presId="urn:microsoft.com/office/officeart/2005/8/layout/process3"/>
    <dgm:cxn modelId="{0CF50818-F02B-4F68-B6A8-109126EE3D0D}" type="presOf" srcId="{BF3A24C8-9B88-4CDC-B223-BE5D2FB6DF2A}" destId="{5DB140A5-D29D-420D-B366-A14E4A5D2B03}" srcOrd="0" destOrd="1" presId="urn:microsoft.com/office/officeart/2005/8/layout/process3"/>
    <dgm:cxn modelId="{1EE13041-5732-469A-81B5-AC052A35F897}" type="presOf" srcId="{EA766E4A-C9DF-44B5-A3F1-72575FA338CF}" destId="{7A5DDB93-56B6-4DEA-8D3C-C59229425347}" srcOrd="0" destOrd="0" presId="urn:microsoft.com/office/officeart/2005/8/layout/process3"/>
    <dgm:cxn modelId="{B25F9E61-AE36-4E4B-9865-ED599E6F8E52}" srcId="{3969D000-AEB2-4435-A3A8-20299DF9667D}" destId="{26D8E190-79F7-4572-8D1C-8EA922A1277F}" srcOrd="2" destOrd="0" parTransId="{775B2995-F4FE-4DA5-AED7-C43972CFA6AB}" sibTransId="{CB1C4F3B-1451-4095-AED6-B0071604626B}"/>
    <dgm:cxn modelId="{61D6A841-B7FA-42DF-A90C-420B82CA20D6}" type="presOf" srcId="{56404E5F-0095-41A5-9CF7-94903F516FBA}" destId="{EF4E4A2B-5C34-426E-9681-C41AD1A0CDEB}" srcOrd="0" destOrd="0" presId="urn:microsoft.com/office/officeart/2005/8/layout/process3"/>
    <dgm:cxn modelId="{93AEF641-3064-4338-9B76-0344FFB1ACAD}" srcId="{3969D000-AEB2-4435-A3A8-20299DF9667D}" destId="{E8B48997-2144-4127-9F1B-81A79B23E92C}" srcOrd="0" destOrd="0" parTransId="{5B0A4116-234B-4C93-A771-320C02B74441}" sibTransId="{8BFE72CC-22D1-4A2C-8D48-802E95E3F30F}"/>
    <dgm:cxn modelId="{B0354649-D888-4867-8AC5-DAD4333DB5E8}" type="presOf" srcId="{B734F6CA-A7AD-4C84-9301-B5DF90396990}" destId="{3B764D59-71D5-402D-999B-43FDD1A1D75C}" srcOrd="1" destOrd="0" presId="urn:microsoft.com/office/officeart/2005/8/layout/process3"/>
    <dgm:cxn modelId="{48D9916A-4B30-4136-B1D7-27E06396718D}" type="presOf" srcId="{56404E5F-0095-41A5-9CF7-94903F516FBA}" destId="{8D5B3853-477B-4975-BD36-27B2ECF231D2}" srcOrd="1" destOrd="0" presId="urn:microsoft.com/office/officeart/2005/8/layout/process3"/>
    <dgm:cxn modelId="{EF52A750-2FBF-4606-86C4-68201DA29DD4}" type="presOf" srcId="{BC548E0C-5662-483F-83B9-7EF5F0FD56C7}" destId="{EC3F1A68-8BFA-484F-9F0F-2B1464CFDA3C}" srcOrd="1" destOrd="0" presId="urn:microsoft.com/office/officeart/2005/8/layout/process3"/>
    <dgm:cxn modelId="{136DD474-829C-4281-B9C8-3DBFB15FF2D3}" type="presOf" srcId="{3969D000-AEB2-4435-A3A8-20299DF9667D}" destId="{1CDE058E-995B-4EC4-9503-15DF7E5F13F2}" srcOrd="0" destOrd="0" presId="urn:microsoft.com/office/officeart/2005/8/layout/process3"/>
    <dgm:cxn modelId="{27893287-2C57-4224-9E74-511EAB419BC3}" type="presOf" srcId="{BC548E0C-5662-483F-83B9-7EF5F0FD56C7}" destId="{6ABD25A2-04B0-40D6-BBEA-EEFD4178F03F}" srcOrd="0" destOrd="0" presId="urn:microsoft.com/office/officeart/2005/8/layout/process3"/>
    <dgm:cxn modelId="{C835FD90-10B1-450B-AB20-46AE4D105D36}" type="presOf" srcId="{B734F6CA-A7AD-4C84-9301-B5DF90396990}" destId="{9DB47CEA-6CA3-4315-A86E-2FABBF21EE02}" srcOrd="0" destOrd="0" presId="urn:microsoft.com/office/officeart/2005/8/layout/process3"/>
    <dgm:cxn modelId="{E6E5F1A3-6C96-43E1-9967-B4F06AD99A43}" type="presOf" srcId="{E8B48997-2144-4127-9F1B-81A79B23E92C}" destId="{5DB140A5-D29D-420D-B366-A14E4A5D2B03}" srcOrd="0" destOrd="0" presId="urn:microsoft.com/office/officeart/2005/8/layout/process3"/>
    <dgm:cxn modelId="{07CC6AC3-9526-4E49-A7B9-7F48CA9DCEC9}" srcId="{B734F6CA-A7AD-4C84-9301-B5DF90396990}" destId="{EA766E4A-C9DF-44B5-A3F1-72575FA338CF}" srcOrd="0" destOrd="0" parTransId="{12903B50-740F-403B-B24F-289C3323D4C6}" sibTransId="{A02C838E-32A1-468F-B84D-6DA413CACDCC}"/>
    <dgm:cxn modelId="{40AB7CD2-8A82-48F5-8B04-6BAD10F19AE1}" type="presOf" srcId="{D770F3D2-03C0-4826-AA9C-A7380E43CD41}" destId="{742B89AF-EDEC-415F-82DB-867827413A10}" srcOrd="0" destOrd="0" presId="urn:microsoft.com/office/officeart/2005/8/layout/process3"/>
    <dgm:cxn modelId="{E99782D5-F7DC-4F7A-93F9-6A2EF8F45226}" srcId="{376262C0-D0A5-40F3-BEC3-CBEE36BE906C}" destId="{3969D000-AEB2-4435-A3A8-20299DF9667D}" srcOrd="2" destOrd="0" parTransId="{D9F0610A-DABC-466E-BECB-0DC2FE43EE29}" sibTransId="{AE2C01F6-6757-4BA2-B230-682A56A59B64}"/>
    <dgm:cxn modelId="{3123B6F8-EC44-4FF1-844D-395A2B873672}" type="presOf" srcId="{26D8E190-79F7-4572-8D1C-8EA922A1277F}" destId="{5DB140A5-D29D-420D-B366-A14E4A5D2B03}" srcOrd="0" destOrd="2" presId="urn:microsoft.com/office/officeart/2005/8/layout/process3"/>
    <dgm:cxn modelId="{C392DDF8-0984-4416-BF4A-D110CF75D59B}" srcId="{376262C0-D0A5-40F3-BEC3-CBEE36BE906C}" destId="{B734F6CA-A7AD-4C84-9301-B5DF90396990}" srcOrd="1" destOrd="0" parTransId="{33EFFAA1-2E1B-49A6-94BE-42744AEA232A}" sibTransId="{BC548E0C-5662-483F-83B9-7EF5F0FD56C7}"/>
    <dgm:cxn modelId="{6804B0FA-D007-4F1C-904E-73A38E705CDB}" type="presOf" srcId="{6E004203-7633-4F3E-AC3D-EB0C9C4FF9C3}" destId="{4D852447-E4C9-4955-A04D-AFF3B8F1F3EF}" srcOrd="0" destOrd="0" presId="urn:microsoft.com/office/officeart/2005/8/layout/process3"/>
    <dgm:cxn modelId="{626A07FF-B89B-41E5-923D-B35067A9933D}" type="presOf" srcId="{376262C0-D0A5-40F3-BEC3-CBEE36BE906C}" destId="{D1880AD3-F0CA-4FFF-9936-D99CCDCF3684}" srcOrd="0" destOrd="0" presId="urn:microsoft.com/office/officeart/2005/8/layout/process3"/>
    <dgm:cxn modelId="{2E4A2C13-0AE6-411B-9E1C-854FFD7C1885}" type="presParOf" srcId="{D1880AD3-F0CA-4FFF-9936-D99CCDCF3684}" destId="{592173D4-DCDA-4F11-9BCE-5A773AC8C977}" srcOrd="0" destOrd="0" presId="urn:microsoft.com/office/officeart/2005/8/layout/process3"/>
    <dgm:cxn modelId="{ED49711E-224F-4AF8-BDBF-93FB3EC02E0E}" type="presParOf" srcId="{592173D4-DCDA-4F11-9BCE-5A773AC8C977}" destId="{4D852447-E4C9-4955-A04D-AFF3B8F1F3EF}" srcOrd="0" destOrd="0" presId="urn:microsoft.com/office/officeart/2005/8/layout/process3"/>
    <dgm:cxn modelId="{90B88D91-BA00-4747-886C-DD918E801809}" type="presParOf" srcId="{592173D4-DCDA-4F11-9BCE-5A773AC8C977}" destId="{8391D192-F636-40D8-90BD-E6FAC33F9D16}" srcOrd="1" destOrd="0" presId="urn:microsoft.com/office/officeart/2005/8/layout/process3"/>
    <dgm:cxn modelId="{CCEED2D8-BB66-4FAD-BDA1-54E27F534C90}" type="presParOf" srcId="{592173D4-DCDA-4F11-9BCE-5A773AC8C977}" destId="{742B89AF-EDEC-415F-82DB-867827413A10}" srcOrd="2" destOrd="0" presId="urn:microsoft.com/office/officeart/2005/8/layout/process3"/>
    <dgm:cxn modelId="{2998D227-8F0A-4F51-BA7A-1F24400F69CA}" type="presParOf" srcId="{D1880AD3-F0CA-4FFF-9936-D99CCDCF3684}" destId="{EF4E4A2B-5C34-426E-9681-C41AD1A0CDEB}" srcOrd="1" destOrd="0" presId="urn:microsoft.com/office/officeart/2005/8/layout/process3"/>
    <dgm:cxn modelId="{A5EAD4EA-E4A5-407D-A33D-A87514DB9D4F}" type="presParOf" srcId="{EF4E4A2B-5C34-426E-9681-C41AD1A0CDEB}" destId="{8D5B3853-477B-4975-BD36-27B2ECF231D2}" srcOrd="0" destOrd="0" presId="urn:microsoft.com/office/officeart/2005/8/layout/process3"/>
    <dgm:cxn modelId="{B3027523-616C-4D57-89B4-C86EB1D52615}" type="presParOf" srcId="{D1880AD3-F0CA-4FFF-9936-D99CCDCF3684}" destId="{D282DAED-D661-4245-BEED-60CEEBEEE3A9}" srcOrd="2" destOrd="0" presId="urn:microsoft.com/office/officeart/2005/8/layout/process3"/>
    <dgm:cxn modelId="{B1346C3F-F490-4C42-B8DD-B6B3EA1456E8}" type="presParOf" srcId="{D282DAED-D661-4245-BEED-60CEEBEEE3A9}" destId="{9DB47CEA-6CA3-4315-A86E-2FABBF21EE02}" srcOrd="0" destOrd="0" presId="urn:microsoft.com/office/officeart/2005/8/layout/process3"/>
    <dgm:cxn modelId="{2A68A71E-3B95-44F4-BAF9-4866A9A05DC8}" type="presParOf" srcId="{D282DAED-D661-4245-BEED-60CEEBEEE3A9}" destId="{3B764D59-71D5-402D-999B-43FDD1A1D75C}" srcOrd="1" destOrd="0" presId="urn:microsoft.com/office/officeart/2005/8/layout/process3"/>
    <dgm:cxn modelId="{C1ACE511-2EDD-4B16-B416-ED2502227662}" type="presParOf" srcId="{D282DAED-D661-4245-BEED-60CEEBEEE3A9}" destId="{7A5DDB93-56B6-4DEA-8D3C-C59229425347}" srcOrd="2" destOrd="0" presId="urn:microsoft.com/office/officeart/2005/8/layout/process3"/>
    <dgm:cxn modelId="{1E1F23F4-6173-4AE7-BEDF-B05507851514}" type="presParOf" srcId="{D1880AD3-F0CA-4FFF-9936-D99CCDCF3684}" destId="{6ABD25A2-04B0-40D6-BBEA-EEFD4178F03F}" srcOrd="3" destOrd="0" presId="urn:microsoft.com/office/officeart/2005/8/layout/process3"/>
    <dgm:cxn modelId="{3CE8119A-C161-4840-9BD2-9CEF3116039A}" type="presParOf" srcId="{6ABD25A2-04B0-40D6-BBEA-EEFD4178F03F}" destId="{EC3F1A68-8BFA-484F-9F0F-2B1464CFDA3C}" srcOrd="0" destOrd="0" presId="urn:microsoft.com/office/officeart/2005/8/layout/process3"/>
    <dgm:cxn modelId="{B8F7DD86-E3E0-42AA-B426-C19A6C01B920}" type="presParOf" srcId="{D1880AD3-F0CA-4FFF-9936-D99CCDCF3684}" destId="{637272BB-B4EC-495A-AB07-CF5B36F86C27}" srcOrd="4" destOrd="0" presId="urn:microsoft.com/office/officeart/2005/8/layout/process3"/>
    <dgm:cxn modelId="{3E8D5E31-00C4-4D62-B896-AA1D11828D12}" type="presParOf" srcId="{637272BB-B4EC-495A-AB07-CF5B36F86C27}" destId="{1CDE058E-995B-4EC4-9503-15DF7E5F13F2}" srcOrd="0" destOrd="0" presId="urn:microsoft.com/office/officeart/2005/8/layout/process3"/>
    <dgm:cxn modelId="{346B1F1E-612C-465A-985C-94B107840C20}" type="presParOf" srcId="{637272BB-B4EC-495A-AB07-CF5B36F86C27}" destId="{F53964D3-CC40-44A2-BA23-635481CBF140}" srcOrd="1" destOrd="0" presId="urn:microsoft.com/office/officeart/2005/8/layout/process3"/>
    <dgm:cxn modelId="{E407CD3F-64DD-4542-A7FA-EE5D98C15CB5}" type="presParOf" srcId="{637272BB-B4EC-495A-AB07-CF5B36F86C27}" destId="{5DB140A5-D29D-420D-B366-A14E4A5D2B0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6262C0-D0A5-40F3-BEC3-CBEE36BE906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E004203-7633-4F3E-AC3D-EB0C9C4FF9C3}">
      <dgm:prSet phldrT="[Testo]" custT="1"/>
      <dgm:spPr/>
      <dgm:t>
        <a:bodyPr/>
        <a:lstStyle/>
        <a:p>
          <a:pPr>
            <a:buNone/>
          </a:pPr>
          <a:r>
            <a:rPr lang="it-IT" sz="2000" dirty="0"/>
            <a:t>d.lgs. 159/2011</a:t>
          </a:r>
        </a:p>
      </dgm:t>
    </dgm:pt>
    <dgm:pt modelId="{7684AE8C-FF1A-4C20-8999-B64B903F3FB5}" type="parTrans" cxnId="{07D54801-71DF-4802-A1AB-3EB7C2B43B01}">
      <dgm:prSet/>
      <dgm:spPr/>
      <dgm:t>
        <a:bodyPr/>
        <a:lstStyle/>
        <a:p>
          <a:endParaRPr lang="it-IT"/>
        </a:p>
      </dgm:t>
    </dgm:pt>
    <dgm:pt modelId="{56404E5F-0095-41A5-9CF7-94903F516FBA}" type="sibTrans" cxnId="{07D54801-71DF-4802-A1AB-3EB7C2B43B01}">
      <dgm:prSet/>
      <dgm:spPr/>
      <dgm:t>
        <a:bodyPr/>
        <a:lstStyle/>
        <a:p>
          <a:endParaRPr lang="it-IT"/>
        </a:p>
      </dgm:t>
    </dgm:pt>
    <dgm:pt modelId="{D770F3D2-03C0-4826-AA9C-A7380E43CD41}">
      <dgm:prSet phldrT="[Testo]" phldr="0" custT="1"/>
      <dgm:spPr/>
      <dgm:t>
        <a:bodyPr/>
        <a:lstStyle/>
        <a:p>
          <a:r>
            <a:rPr lang="it-IT" sz="1800" dirty="0"/>
            <a:t>Codice delle leggi antimafia e delle misure di prevenzione, nonché nuove disposizioni in materia di documentazione antimafia</a:t>
          </a:r>
        </a:p>
      </dgm:t>
    </dgm:pt>
    <dgm:pt modelId="{8778E695-7860-4B84-A653-CC21792EE4D6}" type="parTrans" cxnId="{63ED0106-54AB-4FD6-8067-F3DAD668C06C}">
      <dgm:prSet/>
      <dgm:spPr/>
      <dgm:t>
        <a:bodyPr/>
        <a:lstStyle/>
        <a:p>
          <a:endParaRPr lang="it-IT"/>
        </a:p>
      </dgm:t>
    </dgm:pt>
    <dgm:pt modelId="{F131D0B3-0C23-4189-8270-3E2BA1D05E16}" type="sibTrans" cxnId="{63ED0106-54AB-4FD6-8067-F3DAD668C06C}">
      <dgm:prSet/>
      <dgm:spPr/>
      <dgm:t>
        <a:bodyPr/>
        <a:lstStyle/>
        <a:p>
          <a:endParaRPr lang="it-IT"/>
        </a:p>
      </dgm:t>
    </dgm:pt>
    <dgm:pt modelId="{B734F6CA-A7AD-4C84-9301-B5DF90396990}">
      <dgm:prSet phldrT="[Testo]"/>
      <dgm:spPr/>
      <dgm:t>
        <a:bodyPr/>
        <a:lstStyle/>
        <a:p>
          <a:pPr>
            <a:buNone/>
          </a:pPr>
          <a:r>
            <a:rPr lang="it-IT" dirty="0" err="1"/>
            <a:t>d.l.</a:t>
          </a:r>
          <a:r>
            <a:rPr lang="it-IT" dirty="0"/>
            <a:t> 7/2015, come convertito nella l. 43/2015</a:t>
          </a:r>
        </a:p>
      </dgm:t>
    </dgm:pt>
    <dgm:pt modelId="{33EFFAA1-2E1B-49A6-94BE-42744AEA232A}" type="parTrans" cxnId="{C392DDF8-0984-4416-BF4A-D110CF75D59B}">
      <dgm:prSet/>
      <dgm:spPr/>
      <dgm:t>
        <a:bodyPr/>
        <a:lstStyle/>
        <a:p>
          <a:endParaRPr lang="it-IT"/>
        </a:p>
      </dgm:t>
    </dgm:pt>
    <dgm:pt modelId="{BC548E0C-5662-483F-83B9-7EF5F0FD56C7}" type="sibTrans" cxnId="{C392DDF8-0984-4416-BF4A-D110CF75D59B}">
      <dgm:prSet/>
      <dgm:spPr/>
      <dgm:t>
        <a:bodyPr/>
        <a:lstStyle/>
        <a:p>
          <a:endParaRPr lang="it-IT"/>
        </a:p>
      </dgm:t>
    </dgm:pt>
    <dgm:pt modelId="{EA766E4A-C9DF-44B5-A3F1-72575FA338CF}">
      <dgm:prSet phldrT="[Testo]" phldr="0" custT="1"/>
      <dgm:spPr/>
      <dgm:t>
        <a:bodyPr/>
        <a:lstStyle/>
        <a:p>
          <a:r>
            <a:rPr lang="it-IT" sz="2000" dirty="0"/>
            <a:t>In materia di terrorismo</a:t>
          </a:r>
        </a:p>
      </dgm:t>
    </dgm:pt>
    <dgm:pt modelId="{12903B50-740F-403B-B24F-289C3323D4C6}" type="parTrans" cxnId="{07CC6AC3-9526-4E49-A7B9-7F48CA9DCEC9}">
      <dgm:prSet/>
      <dgm:spPr/>
      <dgm:t>
        <a:bodyPr/>
        <a:lstStyle/>
        <a:p>
          <a:endParaRPr lang="it-IT"/>
        </a:p>
      </dgm:t>
    </dgm:pt>
    <dgm:pt modelId="{A02C838E-32A1-468F-B84D-6DA413CACDCC}" type="sibTrans" cxnId="{07CC6AC3-9526-4E49-A7B9-7F48CA9DCEC9}">
      <dgm:prSet/>
      <dgm:spPr/>
      <dgm:t>
        <a:bodyPr/>
        <a:lstStyle/>
        <a:p>
          <a:endParaRPr lang="it-IT"/>
        </a:p>
      </dgm:t>
    </dgm:pt>
    <dgm:pt modelId="{3969D000-AEB2-4435-A3A8-20299DF9667D}">
      <dgm:prSet phldrT="[Testo]" phldr="0" custT="1"/>
      <dgm:spPr/>
      <dgm:t>
        <a:bodyPr/>
        <a:lstStyle/>
        <a:p>
          <a:r>
            <a:rPr lang="it-IT" sz="2400" dirty="0"/>
            <a:t>l. 161/2017</a:t>
          </a:r>
        </a:p>
      </dgm:t>
    </dgm:pt>
    <dgm:pt modelId="{D9F0610A-DABC-466E-BECB-0DC2FE43EE29}" type="parTrans" cxnId="{E99782D5-F7DC-4F7A-93F9-6A2EF8F45226}">
      <dgm:prSet/>
      <dgm:spPr/>
      <dgm:t>
        <a:bodyPr/>
        <a:lstStyle/>
        <a:p>
          <a:endParaRPr lang="it-IT"/>
        </a:p>
      </dgm:t>
    </dgm:pt>
    <dgm:pt modelId="{AE2C01F6-6757-4BA2-B230-682A56A59B64}" type="sibTrans" cxnId="{E99782D5-F7DC-4F7A-93F9-6A2EF8F45226}">
      <dgm:prSet/>
      <dgm:spPr/>
      <dgm:t>
        <a:bodyPr/>
        <a:lstStyle/>
        <a:p>
          <a:endParaRPr lang="it-IT"/>
        </a:p>
      </dgm:t>
    </dgm:pt>
    <dgm:pt modelId="{E8B48997-2144-4127-9F1B-81A79B23E92C}">
      <dgm:prSet phldrT="[Testo]" phldr="0" custT="1"/>
      <dgm:spPr/>
      <dgm:t>
        <a:bodyPr/>
        <a:lstStyle/>
        <a:p>
          <a:r>
            <a:rPr lang="it-IT" sz="2000" dirty="0"/>
            <a:t>Ampliata la platea dei soggetti destinatari delle misure di prevenzione personali e patrimoniali</a:t>
          </a:r>
        </a:p>
      </dgm:t>
    </dgm:pt>
    <dgm:pt modelId="{5B0A4116-234B-4C93-A771-320C02B74441}" type="parTrans" cxnId="{93AEF641-3064-4338-9B76-0344FFB1ACAD}">
      <dgm:prSet/>
      <dgm:spPr/>
      <dgm:t>
        <a:bodyPr/>
        <a:lstStyle/>
        <a:p>
          <a:endParaRPr lang="it-IT"/>
        </a:p>
      </dgm:t>
    </dgm:pt>
    <dgm:pt modelId="{8BFE72CC-22D1-4A2C-8D48-802E95E3F30F}" type="sibTrans" cxnId="{93AEF641-3064-4338-9B76-0344FFB1ACAD}">
      <dgm:prSet/>
      <dgm:spPr/>
      <dgm:t>
        <a:bodyPr/>
        <a:lstStyle/>
        <a:p>
          <a:endParaRPr lang="it-IT"/>
        </a:p>
      </dgm:t>
    </dgm:pt>
    <dgm:pt modelId="{D1880AD3-F0CA-4FFF-9936-D99CCDCF3684}" type="pres">
      <dgm:prSet presAssocID="{376262C0-D0A5-40F3-BEC3-CBEE36BE906C}" presName="linearFlow" presStyleCnt="0">
        <dgm:presLayoutVars>
          <dgm:dir/>
          <dgm:animLvl val="lvl"/>
          <dgm:resizeHandles val="exact"/>
        </dgm:presLayoutVars>
      </dgm:prSet>
      <dgm:spPr/>
    </dgm:pt>
    <dgm:pt modelId="{592173D4-DCDA-4F11-9BCE-5A773AC8C977}" type="pres">
      <dgm:prSet presAssocID="{6E004203-7633-4F3E-AC3D-EB0C9C4FF9C3}" presName="composite" presStyleCnt="0"/>
      <dgm:spPr/>
    </dgm:pt>
    <dgm:pt modelId="{4D852447-E4C9-4955-A04D-AFF3B8F1F3EF}" type="pres">
      <dgm:prSet presAssocID="{6E004203-7633-4F3E-AC3D-EB0C9C4FF9C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391D192-F636-40D8-90BD-E6FAC33F9D16}" type="pres">
      <dgm:prSet presAssocID="{6E004203-7633-4F3E-AC3D-EB0C9C4FF9C3}" presName="parSh" presStyleLbl="node1" presStyleIdx="0" presStyleCnt="3"/>
      <dgm:spPr/>
    </dgm:pt>
    <dgm:pt modelId="{742B89AF-EDEC-415F-82DB-867827413A10}" type="pres">
      <dgm:prSet presAssocID="{6E004203-7633-4F3E-AC3D-EB0C9C4FF9C3}" presName="desTx" presStyleLbl="fgAcc1" presStyleIdx="0" presStyleCnt="3" custLinFactNeighborX="1339" custLinFactNeighborY="11009">
        <dgm:presLayoutVars>
          <dgm:bulletEnabled val="1"/>
        </dgm:presLayoutVars>
      </dgm:prSet>
      <dgm:spPr/>
    </dgm:pt>
    <dgm:pt modelId="{EF4E4A2B-5C34-426E-9681-C41AD1A0CDEB}" type="pres">
      <dgm:prSet presAssocID="{56404E5F-0095-41A5-9CF7-94903F516FBA}" presName="sibTrans" presStyleLbl="sibTrans2D1" presStyleIdx="0" presStyleCnt="2"/>
      <dgm:spPr/>
    </dgm:pt>
    <dgm:pt modelId="{8D5B3853-477B-4975-BD36-27B2ECF231D2}" type="pres">
      <dgm:prSet presAssocID="{56404E5F-0095-41A5-9CF7-94903F516FBA}" presName="connTx" presStyleLbl="sibTrans2D1" presStyleIdx="0" presStyleCnt="2"/>
      <dgm:spPr/>
    </dgm:pt>
    <dgm:pt modelId="{D282DAED-D661-4245-BEED-60CEEBEEE3A9}" type="pres">
      <dgm:prSet presAssocID="{B734F6CA-A7AD-4C84-9301-B5DF90396990}" presName="composite" presStyleCnt="0"/>
      <dgm:spPr/>
    </dgm:pt>
    <dgm:pt modelId="{9DB47CEA-6CA3-4315-A86E-2FABBF21EE02}" type="pres">
      <dgm:prSet presAssocID="{B734F6CA-A7AD-4C84-9301-B5DF9039699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B764D59-71D5-402D-999B-43FDD1A1D75C}" type="pres">
      <dgm:prSet presAssocID="{B734F6CA-A7AD-4C84-9301-B5DF90396990}" presName="parSh" presStyleLbl="node1" presStyleIdx="1" presStyleCnt="3"/>
      <dgm:spPr/>
    </dgm:pt>
    <dgm:pt modelId="{7A5DDB93-56B6-4DEA-8D3C-C59229425347}" type="pres">
      <dgm:prSet presAssocID="{B734F6CA-A7AD-4C84-9301-B5DF90396990}" presName="desTx" presStyleLbl="fgAcc1" presStyleIdx="1" presStyleCnt="3" custScaleX="140112" custLinFactNeighborX="-213" custLinFactNeighborY="8048">
        <dgm:presLayoutVars>
          <dgm:bulletEnabled val="1"/>
        </dgm:presLayoutVars>
      </dgm:prSet>
      <dgm:spPr/>
    </dgm:pt>
    <dgm:pt modelId="{6ABD25A2-04B0-40D6-BBEA-EEFD4178F03F}" type="pres">
      <dgm:prSet presAssocID="{BC548E0C-5662-483F-83B9-7EF5F0FD56C7}" presName="sibTrans" presStyleLbl="sibTrans2D1" presStyleIdx="1" presStyleCnt="2"/>
      <dgm:spPr/>
    </dgm:pt>
    <dgm:pt modelId="{EC3F1A68-8BFA-484F-9F0F-2B1464CFDA3C}" type="pres">
      <dgm:prSet presAssocID="{BC548E0C-5662-483F-83B9-7EF5F0FD56C7}" presName="connTx" presStyleLbl="sibTrans2D1" presStyleIdx="1" presStyleCnt="2"/>
      <dgm:spPr/>
    </dgm:pt>
    <dgm:pt modelId="{637272BB-B4EC-495A-AB07-CF5B36F86C27}" type="pres">
      <dgm:prSet presAssocID="{3969D000-AEB2-4435-A3A8-20299DF9667D}" presName="composite" presStyleCnt="0"/>
      <dgm:spPr/>
    </dgm:pt>
    <dgm:pt modelId="{1CDE058E-995B-4EC4-9503-15DF7E5F13F2}" type="pres">
      <dgm:prSet presAssocID="{3969D000-AEB2-4435-A3A8-20299DF9667D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53964D3-CC40-44A2-BA23-635481CBF140}" type="pres">
      <dgm:prSet presAssocID="{3969D000-AEB2-4435-A3A8-20299DF9667D}" presName="parSh" presStyleLbl="node1" presStyleIdx="2" presStyleCnt="3"/>
      <dgm:spPr/>
    </dgm:pt>
    <dgm:pt modelId="{5DB140A5-D29D-420D-B366-A14E4A5D2B03}" type="pres">
      <dgm:prSet presAssocID="{3969D000-AEB2-4435-A3A8-20299DF9667D}" presName="desTx" presStyleLbl="fgAcc1" presStyleIdx="2" presStyleCnt="3" custLinFactNeighborX="129" custLinFactNeighborY="9601">
        <dgm:presLayoutVars>
          <dgm:bulletEnabled val="1"/>
        </dgm:presLayoutVars>
      </dgm:prSet>
      <dgm:spPr/>
    </dgm:pt>
  </dgm:ptLst>
  <dgm:cxnLst>
    <dgm:cxn modelId="{07D54801-71DF-4802-A1AB-3EB7C2B43B01}" srcId="{376262C0-D0A5-40F3-BEC3-CBEE36BE906C}" destId="{6E004203-7633-4F3E-AC3D-EB0C9C4FF9C3}" srcOrd="0" destOrd="0" parTransId="{7684AE8C-FF1A-4C20-8999-B64B903F3FB5}" sibTransId="{56404E5F-0095-41A5-9CF7-94903F516FBA}"/>
    <dgm:cxn modelId="{63ED0106-54AB-4FD6-8067-F3DAD668C06C}" srcId="{6E004203-7633-4F3E-AC3D-EB0C9C4FF9C3}" destId="{D770F3D2-03C0-4826-AA9C-A7380E43CD41}" srcOrd="0" destOrd="0" parTransId="{8778E695-7860-4B84-A653-CC21792EE4D6}" sibTransId="{F131D0B3-0C23-4189-8270-3E2BA1D05E16}"/>
    <dgm:cxn modelId="{8846C508-9A20-44EE-BBC5-1ED72862B32E}" type="presOf" srcId="{3969D000-AEB2-4435-A3A8-20299DF9667D}" destId="{F53964D3-CC40-44A2-BA23-635481CBF140}" srcOrd="1" destOrd="0" presId="urn:microsoft.com/office/officeart/2005/8/layout/process3"/>
    <dgm:cxn modelId="{91FF7112-F3F9-4F73-A4DB-CDCF57C7E694}" type="presOf" srcId="{6E004203-7633-4F3E-AC3D-EB0C9C4FF9C3}" destId="{8391D192-F636-40D8-90BD-E6FAC33F9D16}" srcOrd="1" destOrd="0" presId="urn:microsoft.com/office/officeart/2005/8/layout/process3"/>
    <dgm:cxn modelId="{1EE13041-5732-469A-81B5-AC052A35F897}" type="presOf" srcId="{EA766E4A-C9DF-44B5-A3F1-72575FA338CF}" destId="{7A5DDB93-56B6-4DEA-8D3C-C59229425347}" srcOrd="0" destOrd="0" presId="urn:microsoft.com/office/officeart/2005/8/layout/process3"/>
    <dgm:cxn modelId="{61D6A841-B7FA-42DF-A90C-420B82CA20D6}" type="presOf" srcId="{56404E5F-0095-41A5-9CF7-94903F516FBA}" destId="{EF4E4A2B-5C34-426E-9681-C41AD1A0CDEB}" srcOrd="0" destOrd="0" presId="urn:microsoft.com/office/officeart/2005/8/layout/process3"/>
    <dgm:cxn modelId="{93AEF641-3064-4338-9B76-0344FFB1ACAD}" srcId="{3969D000-AEB2-4435-A3A8-20299DF9667D}" destId="{E8B48997-2144-4127-9F1B-81A79B23E92C}" srcOrd="0" destOrd="0" parTransId="{5B0A4116-234B-4C93-A771-320C02B74441}" sibTransId="{8BFE72CC-22D1-4A2C-8D48-802E95E3F30F}"/>
    <dgm:cxn modelId="{B0354649-D888-4867-8AC5-DAD4333DB5E8}" type="presOf" srcId="{B734F6CA-A7AD-4C84-9301-B5DF90396990}" destId="{3B764D59-71D5-402D-999B-43FDD1A1D75C}" srcOrd="1" destOrd="0" presId="urn:microsoft.com/office/officeart/2005/8/layout/process3"/>
    <dgm:cxn modelId="{48D9916A-4B30-4136-B1D7-27E06396718D}" type="presOf" srcId="{56404E5F-0095-41A5-9CF7-94903F516FBA}" destId="{8D5B3853-477B-4975-BD36-27B2ECF231D2}" srcOrd="1" destOrd="0" presId="urn:microsoft.com/office/officeart/2005/8/layout/process3"/>
    <dgm:cxn modelId="{EF52A750-2FBF-4606-86C4-68201DA29DD4}" type="presOf" srcId="{BC548E0C-5662-483F-83B9-7EF5F0FD56C7}" destId="{EC3F1A68-8BFA-484F-9F0F-2B1464CFDA3C}" srcOrd="1" destOrd="0" presId="urn:microsoft.com/office/officeart/2005/8/layout/process3"/>
    <dgm:cxn modelId="{136DD474-829C-4281-B9C8-3DBFB15FF2D3}" type="presOf" srcId="{3969D000-AEB2-4435-A3A8-20299DF9667D}" destId="{1CDE058E-995B-4EC4-9503-15DF7E5F13F2}" srcOrd="0" destOrd="0" presId="urn:microsoft.com/office/officeart/2005/8/layout/process3"/>
    <dgm:cxn modelId="{27893287-2C57-4224-9E74-511EAB419BC3}" type="presOf" srcId="{BC548E0C-5662-483F-83B9-7EF5F0FD56C7}" destId="{6ABD25A2-04B0-40D6-BBEA-EEFD4178F03F}" srcOrd="0" destOrd="0" presId="urn:microsoft.com/office/officeart/2005/8/layout/process3"/>
    <dgm:cxn modelId="{C835FD90-10B1-450B-AB20-46AE4D105D36}" type="presOf" srcId="{B734F6CA-A7AD-4C84-9301-B5DF90396990}" destId="{9DB47CEA-6CA3-4315-A86E-2FABBF21EE02}" srcOrd="0" destOrd="0" presId="urn:microsoft.com/office/officeart/2005/8/layout/process3"/>
    <dgm:cxn modelId="{E6E5F1A3-6C96-43E1-9967-B4F06AD99A43}" type="presOf" srcId="{E8B48997-2144-4127-9F1B-81A79B23E92C}" destId="{5DB140A5-D29D-420D-B366-A14E4A5D2B03}" srcOrd="0" destOrd="0" presId="urn:microsoft.com/office/officeart/2005/8/layout/process3"/>
    <dgm:cxn modelId="{07CC6AC3-9526-4E49-A7B9-7F48CA9DCEC9}" srcId="{B734F6CA-A7AD-4C84-9301-B5DF90396990}" destId="{EA766E4A-C9DF-44B5-A3F1-72575FA338CF}" srcOrd="0" destOrd="0" parTransId="{12903B50-740F-403B-B24F-289C3323D4C6}" sibTransId="{A02C838E-32A1-468F-B84D-6DA413CACDCC}"/>
    <dgm:cxn modelId="{40AB7CD2-8A82-48F5-8B04-6BAD10F19AE1}" type="presOf" srcId="{D770F3D2-03C0-4826-AA9C-A7380E43CD41}" destId="{742B89AF-EDEC-415F-82DB-867827413A10}" srcOrd="0" destOrd="0" presId="urn:microsoft.com/office/officeart/2005/8/layout/process3"/>
    <dgm:cxn modelId="{E99782D5-F7DC-4F7A-93F9-6A2EF8F45226}" srcId="{376262C0-D0A5-40F3-BEC3-CBEE36BE906C}" destId="{3969D000-AEB2-4435-A3A8-20299DF9667D}" srcOrd="2" destOrd="0" parTransId="{D9F0610A-DABC-466E-BECB-0DC2FE43EE29}" sibTransId="{AE2C01F6-6757-4BA2-B230-682A56A59B64}"/>
    <dgm:cxn modelId="{C392DDF8-0984-4416-BF4A-D110CF75D59B}" srcId="{376262C0-D0A5-40F3-BEC3-CBEE36BE906C}" destId="{B734F6CA-A7AD-4C84-9301-B5DF90396990}" srcOrd="1" destOrd="0" parTransId="{33EFFAA1-2E1B-49A6-94BE-42744AEA232A}" sibTransId="{BC548E0C-5662-483F-83B9-7EF5F0FD56C7}"/>
    <dgm:cxn modelId="{6804B0FA-D007-4F1C-904E-73A38E705CDB}" type="presOf" srcId="{6E004203-7633-4F3E-AC3D-EB0C9C4FF9C3}" destId="{4D852447-E4C9-4955-A04D-AFF3B8F1F3EF}" srcOrd="0" destOrd="0" presId="urn:microsoft.com/office/officeart/2005/8/layout/process3"/>
    <dgm:cxn modelId="{626A07FF-B89B-41E5-923D-B35067A9933D}" type="presOf" srcId="{376262C0-D0A5-40F3-BEC3-CBEE36BE906C}" destId="{D1880AD3-F0CA-4FFF-9936-D99CCDCF3684}" srcOrd="0" destOrd="0" presId="urn:microsoft.com/office/officeart/2005/8/layout/process3"/>
    <dgm:cxn modelId="{2E4A2C13-0AE6-411B-9E1C-854FFD7C1885}" type="presParOf" srcId="{D1880AD3-F0CA-4FFF-9936-D99CCDCF3684}" destId="{592173D4-DCDA-4F11-9BCE-5A773AC8C977}" srcOrd="0" destOrd="0" presId="urn:microsoft.com/office/officeart/2005/8/layout/process3"/>
    <dgm:cxn modelId="{ED49711E-224F-4AF8-BDBF-93FB3EC02E0E}" type="presParOf" srcId="{592173D4-DCDA-4F11-9BCE-5A773AC8C977}" destId="{4D852447-E4C9-4955-A04D-AFF3B8F1F3EF}" srcOrd="0" destOrd="0" presId="urn:microsoft.com/office/officeart/2005/8/layout/process3"/>
    <dgm:cxn modelId="{90B88D91-BA00-4747-886C-DD918E801809}" type="presParOf" srcId="{592173D4-DCDA-4F11-9BCE-5A773AC8C977}" destId="{8391D192-F636-40D8-90BD-E6FAC33F9D16}" srcOrd="1" destOrd="0" presId="urn:microsoft.com/office/officeart/2005/8/layout/process3"/>
    <dgm:cxn modelId="{CCEED2D8-BB66-4FAD-BDA1-54E27F534C90}" type="presParOf" srcId="{592173D4-DCDA-4F11-9BCE-5A773AC8C977}" destId="{742B89AF-EDEC-415F-82DB-867827413A10}" srcOrd="2" destOrd="0" presId="urn:microsoft.com/office/officeart/2005/8/layout/process3"/>
    <dgm:cxn modelId="{2998D227-8F0A-4F51-BA7A-1F24400F69CA}" type="presParOf" srcId="{D1880AD3-F0CA-4FFF-9936-D99CCDCF3684}" destId="{EF4E4A2B-5C34-426E-9681-C41AD1A0CDEB}" srcOrd="1" destOrd="0" presId="urn:microsoft.com/office/officeart/2005/8/layout/process3"/>
    <dgm:cxn modelId="{A5EAD4EA-E4A5-407D-A33D-A87514DB9D4F}" type="presParOf" srcId="{EF4E4A2B-5C34-426E-9681-C41AD1A0CDEB}" destId="{8D5B3853-477B-4975-BD36-27B2ECF231D2}" srcOrd="0" destOrd="0" presId="urn:microsoft.com/office/officeart/2005/8/layout/process3"/>
    <dgm:cxn modelId="{B3027523-616C-4D57-89B4-C86EB1D52615}" type="presParOf" srcId="{D1880AD3-F0CA-4FFF-9936-D99CCDCF3684}" destId="{D282DAED-D661-4245-BEED-60CEEBEEE3A9}" srcOrd="2" destOrd="0" presId="urn:microsoft.com/office/officeart/2005/8/layout/process3"/>
    <dgm:cxn modelId="{B1346C3F-F490-4C42-B8DD-B6B3EA1456E8}" type="presParOf" srcId="{D282DAED-D661-4245-BEED-60CEEBEEE3A9}" destId="{9DB47CEA-6CA3-4315-A86E-2FABBF21EE02}" srcOrd="0" destOrd="0" presId="urn:microsoft.com/office/officeart/2005/8/layout/process3"/>
    <dgm:cxn modelId="{2A68A71E-3B95-44F4-BAF9-4866A9A05DC8}" type="presParOf" srcId="{D282DAED-D661-4245-BEED-60CEEBEEE3A9}" destId="{3B764D59-71D5-402D-999B-43FDD1A1D75C}" srcOrd="1" destOrd="0" presId="urn:microsoft.com/office/officeart/2005/8/layout/process3"/>
    <dgm:cxn modelId="{C1ACE511-2EDD-4B16-B416-ED2502227662}" type="presParOf" srcId="{D282DAED-D661-4245-BEED-60CEEBEEE3A9}" destId="{7A5DDB93-56B6-4DEA-8D3C-C59229425347}" srcOrd="2" destOrd="0" presId="urn:microsoft.com/office/officeart/2005/8/layout/process3"/>
    <dgm:cxn modelId="{1E1F23F4-6173-4AE7-BEDF-B05507851514}" type="presParOf" srcId="{D1880AD3-F0CA-4FFF-9936-D99CCDCF3684}" destId="{6ABD25A2-04B0-40D6-BBEA-EEFD4178F03F}" srcOrd="3" destOrd="0" presId="urn:microsoft.com/office/officeart/2005/8/layout/process3"/>
    <dgm:cxn modelId="{3CE8119A-C161-4840-9BD2-9CEF3116039A}" type="presParOf" srcId="{6ABD25A2-04B0-40D6-BBEA-EEFD4178F03F}" destId="{EC3F1A68-8BFA-484F-9F0F-2B1464CFDA3C}" srcOrd="0" destOrd="0" presId="urn:microsoft.com/office/officeart/2005/8/layout/process3"/>
    <dgm:cxn modelId="{B8F7DD86-E3E0-42AA-B426-C19A6C01B920}" type="presParOf" srcId="{D1880AD3-F0CA-4FFF-9936-D99CCDCF3684}" destId="{637272BB-B4EC-495A-AB07-CF5B36F86C27}" srcOrd="4" destOrd="0" presId="urn:microsoft.com/office/officeart/2005/8/layout/process3"/>
    <dgm:cxn modelId="{3E8D5E31-00C4-4D62-B896-AA1D11828D12}" type="presParOf" srcId="{637272BB-B4EC-495A-AB07-CF5B36F86C27}" destId="{1CDE058E-995B-4EC4-9503-15DF7E5F13F2}" srcOrd="0" destOrd="0" presId="urn:microsoft.com/office/officeart/2005/8/layout/process3"/>
    <dgm:cxn modelId="{346B1F1E-612C-465A-985C-94B107840C20}" type="presParOf" srcId="{637272BB-B4EC-495A-AB07-CF5B36F86C27}" destId="{F53964D3-CC40-44A2-BA23-635481CBF140}" srcOrd="1" destOrd="0" presId="urn:microsoft.com/office/officeart/2005/8/layout/process3"/>
    <dgm:cxn modelId="{E407CD3F-64DD-4542-A7FA-EE5D98C15CB5}" type="presParOf" srcId="{637272BB-B4EC-495A-AB07-CF5B36F86C27}" destId="{5DB140A5-D29D-420D-B366-A14E4A5D2B0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6DA3D0-38BF-4367-913F-4DB10FE4C11B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A1E389D-8442-4F6B-A53F-0C5B8FB90A94}">
      <dgm:prSet phldrT="[Testo]" phldr="0" custT="1"/>
      <dgm:spPr/>
      <dgm:t>
        <a:bodyPr/>
        <a:lstStyle/>
        <a:p>
          <a:r>
            <a:rPr lang="it-IT" sz="2000" b="1" dirty="0"/>
            <a:t>Costituzione</a:t>
          </a:r>
        </a:p>
      </dgm:t>
    </dgm:pt>
    <dgm:pt modelId="{96DF396F-0901-46BC-B37A-49E0CEFE7949}" type="parTrans" cxnId="{3D6DE3A0-81E5-4C94-AB25-BA724AB24618}">
      <dgm:prSet/>
      <dgm:spPr/>
      <dgm:t>
        <a:bodyPr/>
        <a:lstStyle/>
        <a:p>
          <a:endParaRPr lang="it-IT" sz="2400" b="1"/>
        </a:p>
      </dgm:t>
    </dgm:pt>
    <dgm:pt modelId="{C433BE89-21F5-450D-885E-7801AC4F8DAD}" type="sibTrans" cxnId="{3D6DE3A0-81E5-4C94-AB25-BA724AB24618}">
      <dgm:prSet/>
      <dgm:spPr/>
      <dgm:t>
        <a:bodyPr/>
        <a:lstStyle/>
        <a:p>
          <a:endParaRPr lang="it-IT" sz="2400" b="1"/>
        </a:p>
      </dgm:t>
    </dgm:pt>
    <dgm:pt modelId="{BC8F3376-6E61-4ED5-87FD-F4803CD3DEF6}">
      <dgm:prSet phldrT="[Testo]" phldr="0" custT="1"/>
      <dgm:spPr/>
      <dgm:t>
        <a:bodyPr/>
        <a:lstStyle/>
        <a:p>
          <a:r>
            <a:rPr lang="it-IT" sz="2000" b="1" dirty="0"/>
            <a:t>CEDU</a:t>
          </a:r>
        </a:p>
      </dgm:t>
    </dgm:pt>
    <dgm:pt modelId="{CB194D75-6E21-4E09-A49D-74B13B3C76F6}" type="parTrans" cxnId="{6066B964-FF11-457B-BEFF-7481127EDBDE}">
      <dgm:prSet/>
      <dgm:spPr/>
      <dgm:t>
        <a:bodyPr/>
        <a:lstStyle/>
        <a:p>
          <a:endParaRPr lang="it-IT" sz="2400" b="1"/>
        </a:p>
      </dgm:t>
    </dgm:pt>
    <dgm:pt modelId="{43277649-F403-419C-B781-B3F52755F2BD}" type="sibTrans" cxnId="{6066B964-FF11-457B-BEFF-7481127EDBDE}">
      <dgm:prSet/>
      <dgm:spPr/>
      <dgm:t>
        <a:bodyPr/>
        <a:lstStyle/>
        <a:p>
          <a:endParaRPr lang="it-IT" sz="2400" b="1"/>
        </a:p>
      </dgm:t>
    </dgm:pt>
    <dgm:pt modelId="{AD1D15F4-FCB5-4F95-B90C-B27B1B329859}">
      <dgm:prSet phldrT="[Testo]" phldr="0" custT="1"/>
      <dgm:spPr/>
      <dgm:t>
        <a:bodyPr/>
        <a:lstStyle/>
        <a:p>
          <a:r>
            <a:rPr lang="it-IT" sz="1400" b="1" dirty="0"/>
            <a:t>Art. 16 Cost. (libertà di circolazione)</a:t>
          </a:r>
        </a:p>
      </dgm:t>
    </dgm:pt>
    <dgm:pt modelId="{719E6085-67D9-4D7C-96DA-8981EC6E33ED}" type="parTrans" cxnId="{B6C1F565-585B-4CEB-BB58-67D6B1E1798F}">
      <dgm:prSet/>
      <dgm:spPr/>
      <dgm:t>
        <a:bodyPr/>
        <a:lstStyle/>
        <a:p>
          <a:endParaRPr lang="it-IT" sz="2400" b="1"/>
        </a:p>
      </dgm:t>
    </dgm:pt>
    <dgm:pt modelId="{A969A52C-9C9F-45F9-B516-E8623C5E04F7}" type="sibTrans" cxnId="{B6C1F565-585B-4CEB-BB58-67D6B1E1798F}">
      <dgm:prSet/>
      <dgm:spPr/>
      <dgm:t>
        <a:bodyPr/>
        <a:lstStyle/>
        <a:p>
          <a:endParaRPr lang="it-IT" sz="2400" b="1"/>
        </a:p>
      </dgm:t>
    </dgm:pt>
    <dgm:pt modelId="{2C27121B-0CF7-47E1-B43B-90B3F912B2A3}">
      <dgm:prSet phldrT="[Testo]" phldr="0" custT="1"/>
      <dgm:spPr/>
      <dgm:t>
        <a:bodyPr/>
        <a:lstStyle/>
        <a:p>
          <a:r>
            <a:rPr lang="it-IT" sz="1400" b="1"/>
            <a:t>Art. 27 Cost. (presunzione di non colpevolezza)</a:t>
          </a:r>
          <a:endParaRPr lang="it-IT" sz="1400" b="1" dirty="0"/>
        </a:p>
      </dgm:t>
    </dgm:pt>
    <dgm:pt modelId="{FFC2959F-5500-450E-B185-E9344D43D83E}" type="parTrans" cxnId="{52878FF8-26C6-4FFE-9CB0-426B2C2051F8}">
      <dgm:prSet/>
      <dgm:spPr/>
      <dgm:t>
        <a:bodyPr/>
        <a:lstStyle/>
        <a:p>
          <a:endParaRPr lang="it-IT" sz="2400" b="1"/>
        </a:p>
      </dgm:t>
    </dgm:pt>
    <dgm:pt modelId="{FAD0C124-AC61-4920-AA9F-739834E41458}" type="sibTrans" cxnId="{52878FF8-26C6-4FFE-9CB0-426B2C2051F8}">
      <dgm:prSet/>
      <dgm:spPr/>
      <dgm:t>
        <a:bodyPr/>
        <a:lstStyle/>
        <a:p>
          <a:endParaRPr lang="it-IT" sz="2400" b="1"/>
        </a:p>
      </dgm:t>
    </dgm:pt>
    <dgm:pt modelId="{E904585F-B3EE-4038-866C-0089BDD247F6}">
      <dgm:prSet phldrT="[Testo]" phldr="0" custT="1"/>
      <dgm:spPr/>
      <dgm:t>
        <a:bodyPr/>
        <a:lstStyle/>
        <a:p>
          <a:r>
            <a:rPr lang="it-IT" sz="1400" b="1" dirty="0"/>
            <a:t>limitazioni alla libertà di circolazione (art. 2 Prot. n. 4 CEDU) </a:t>
          </a:r>
        </a:p>
      </dgm:t>
    </dgm:pt>
    <dgm:pt modelId="{04E8AF46-55EE-4040-A006-AA52D7373164}" type="parTrans" cxnId="{6220A256-517F-4F98-A281-DB11A95E3E90}">
      <dgm:prSet/>
      <dgm:spPr/>
      <dgm:t>
        <a:bodyPr/>
        <a:lstStyle/>
        <a:p>
          <a:endParaRPr lang="it-IT" sz="2400" b="1"/>
        </a:p>
      </dgm:t>
    </dgm:pt>
    <dgm:pt modelId="{EAF3431A-B675-443C-9D75-9E2EA501270F}" type="sibTrans" cxnId="{6220A256-517F-4F98-A281-DB11A95E3E90}">
      <dgm:prSet/>
      <dgm:spPr/>
      <dgm:t>
        <a:bodyPr/>
        <a:lstStyle/>
        <a:p>
          <a:endParaRPr lang="it-IT" sz="2400" b="1"/>
        </a:p>
      </dgm:t>
    </dgm:pt>
    <dgm:pt modelId="{75E1BD4C-BCAF-48CD-9D62-B0C25E9D9F41}">
      <dgm:prSet phldrT="[Testo]" phldr="0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it-IT" sz="1400" b="1" dirty="0">
              <a:solidFill>
                <a:schemeClr val="bg1"/>
              </a:solidFill>
            </a:rPr>
            <a:t>privazioni della libertà (art. 5 CEDU)</a:t>
          </a:r>
        </a:p>
      </dgm:t>
    </dgm:pt>
    <dgm:pt modelId="{1D4D3207-6495-4C52-BD9E-886CF0466E18}" type="parTrans" cxnId="{207532A4-8F89-45FE-873A-CC7D0374DF21}">
      <dgm:prSet/>
      <dgm:spPr/>
      <dgm:t>
        <a:bodyPr/>
        <a:lstStyle/>
        <a:p>
          <a:endParaRPr lang="it-IT" sz="2400" b="1"/>
        </a:p>
      </dgm:t>
    </dgm:pt>
    <dgm:pt modelId="{59527D6D-6B36-43E4-8F14-4257BF9621AA}" type="sibTrans" cxnId="{207532A4-8F89-45FE-873A-CC7D0374DF21}">
      <dgm:prSet/>
      <dgm:spPr/>
      <dgm:t>
        <a:bodyPr/>
        <a:lstStyle/>
        <a:p>
          <a:endParaRPr lang="it-IT" sz="2400" b="1"/>
        </a:p>
      </dgm:t>
    </dgm:pt>
    <dgm:pt modelId="{6B9F3614-37E6-488A-B67D-A721E792F14E}">
      <dgm:prSet phldrT="[Testo]" phldr="0" custT="1"/>
      <dgm:spPr/>
      <dgm:t>
        <a:bodyPr/>
        <a:lstStyle/>
        <a:p>
          <a:r>
            <a:rPr lang="it-IT" sz="2000" b="1" dirty="0"/>
            <a:t>Sent. Corte EDU De Tommaso c. Italia del 2017</a:t>
          </a:r>
        </a:p>
      </dgm:t>
    </dgm:pt>
    <dgm:pt modelId="{797F35FF-C16B-4E0C-BA41-597C9529057F}" type="parTrans" cxnId="{3B74B4A9-9036-4F8B-B6EE-7D9210E5D480}">
      <dgm:prSet/>
      <dgm:spPr/>
      <dgm:t>
        <a:bodyPr/>
        <a:lstStyle/>
        <a:p>
          <a:endParaRPr lang="it-IT" sz="2400" b="1"/>
        </a:p>
      </dgm:t>
    </dgm:pt>
    <dgm:pt modelId="{1DF8DFA9-96F7-4E4F-8129-989056CE65A0}" type="sibTrans" cxnId="{3B74B4A9-9036-4F8B-B6EE-7D9210E5D480}">
      <dgm:prSet/>
      <dgm:spPr/>
      <dgm:t>
        <a:bodyPr/>
        <a:lstStyle/>
        <a:p>
          <a:endParaRPr lang="it-IT" sz="2400" b="1"/>
        </a:p>
      </dgm:t>
    </dgm:pt>
    <dgm:pt modelId="{34E155FB-E3B0-4D9E-AC00-5598B6C01D15}">
      <dgm:prSet phldrT="[Testo]" phldr="0" custT="1"/>
      <dgm:spPr/>
      <dgm:t>
        <a:bodyPr/>
        <a:lstStyle/>
        <a:p>
          <a:r>
            <a:rPr lang="it-IT" sz="1200" b="1" dirty="0"/>
            <a:t>Illegittimità costituzionale di alcune disposizioni del Codice antimafia e normative precedenti, nella parte in cui consentivano l'applicazione delle misure di prevenzione (soprattutto per la cd. pericolosità generica) in assenza di sufficiente determinatezza e precisione delle fattispecie di pericolosità</a:t>
          </a:r>
        </a:p>
      </dgm:t>
    </dgm:pt>
    <dgm:pt modelId="{F40FCBA4-6CC3-4D1C-9B79-4632A5EDCAF5}" type="parTrans" cxnId="{29A95B3E-5B69-44B9-9D1D-F3C0B4EF3616}">
      <dgm:prSet/>
      <dgm:spPr/>
      <dgm:t>
        <a:bodyPr/>
        <a:lstStyle/>
        <a:p>
          <a:endParaRPr lang="it-IT" sz="2400" b="1"/>
        </a:p>
      </dgm:t>
    </dgm:pt>
    <dgm:pt modelId="{08794CDF-0006-4AC2-811F-033C7C80A7EC}" type="sibTrans" cxnId="{29A95B3E-5B69-44B9-9D1D-F3C0B4EF3616}">
      <dgm:prSet/>
      <dgm:spPr/>
      <dgm:t>
        <a:bodyPr/>
        <a:lstStyle/>
        <a:p>
          <a:endParaRPr lang="it-IT" sz="2400" b="1"/>
        </a:p>
      </dgm:t>
    </dgm:pt>
    <dgm:pt modelId="{80E30E1B-3BE2-4E2A-9BAB-30F880AFEEEB}">
      <dgm:prSet phldrT="[Testo]" phldr="0" custT="1"/>
      <dgm:spPr/>
      <dgm:t>
        <a:bodyPr/>
        <a:lstStyle/>
        <a:p>
          <a:r>
            <a:rPr lang="it-IT" sz="2000" b="1"/>
            <a:t>Sent. Corte cost. n. 24/2019</a:t>
          </a:r>
          <a:endParaRPr lang="it-IT" sz="2000" b="1" dirty="0"/>
        </a:p>
      </dgm:t>
    </dgm:pt>
    <dgm:pt modelId="{38766FA7-9CE0-4BA7-AE01-8489E788DC7E}" type="parTrans" cxnId="{7ABB8956-1AF2-4B00-B9B0-7A82065BCADE}">
      <dgm:prSet/>
      <dgm:spPr/>
      <dgm:t>
        <a:bodyPr/>
        <a:lstStyle/>
        <a:p>
          <a:endParaRPr lang="it-IT" sz="2400" b="1"/>
        </a:p>
      </dgm:t>
    </dgm:pt>
    <dgm:pt modelId="{86C9D020-0762-4443-8AFD-8CA6A4F2F89D}" type="sibTrans" cxnId="{7ABB8956-1AF2-4B00-B9B0-7A82065BCADE}">
      <dgm:prSet/>
      <dgm:spPr/>
      <dgm:t>
        <a:bodyPr/>
        <a:lstStyle/>
        <a:p>
          <a:endParaRPr lang="it-IT" sz="2400" b="1"/>
        </a:p>
      </dgm:t>
    </dgm:pt>
    <dgm:pt modelId="{EFB3F03F-4E5B-412F-AB13-2C6FE79054B5}">
      <dgm:prSet phldrT="[Testo]" phldr="0" custT="1"/>
      <dgm:spPr/>
      <dgm:t>
        <a:bodyPr/>
        <a:lstStyle/>
        <a:p>
          <a:r>
            <a:rPr lang="it-IT" sz="1400" b="1" dirty="0"/>
            <a:t>La normativa italiana in materia di misure di prevenzione non era conforme ai canoni di legalità, precisione, determinatezza e prevedibilità richiesti dalla Convenzione, in particolare per le categorie di "pericolosità generica"</a:t>
          </a:r>
        </a:p>
      </dgm:t>
    </dgm:pt>
    <dgm:pt modelId="{5917FECE-C10C-41AF-98AF-B9F9B0019BD9}" type="parTrans" cxnId="{78F06472-0E4C-4086-835C-38CBC1CA46CF}">
      <dgm:prSet/>
      <dgm:spPr/>
      <dgm:t>
        <a:bodyPr/>
        <a:lstStyle/>
        <a:p>
          <a:endParaRPr lang="it-IT" sz="2400"/>
        </a:p>
      </dgm:t>
    </dgm:pt>
    <dgm:pt modelId="{986C7D3B-32D1-4FA3-AB09-57B16513D438}" type="sibTrans" cxnId="{78F06472-0E4C-4086-835C-38CBC1CA46CF}">
      <dgm:prSet/>
      <dgm:spPr/>
      <dgm:t>
        <a:bodyPr/>
        <a:lstStyle/>
        <a:p>
          <a:endParaRPr lang="it-IT" sz="2400"/>
        </a:p>
      </dgm:t>
    </dgm:pt>
    <dgm:pt modelId="{11A6E449-0775-47C8-86F1-0503D2821527}" type="pres">
      <dgm:prSet presAssocID="{176DA3D0-38BF-4367-913F-4DB10FE4C11B}" presName="Name0" presStyleCnt="0">
        <dgm:presLayoutVars>
          <dgm:dir/>
          <dgm:animLvl val="lvl"/>
          <dgm:resizeHandles val="exact"/>
        </dgm:presLayoutVars>
      </dgm:prSet>
      <dgm:spPr/>
    </dgm:pt>
    <dgm:pt modelId="{BDBFC30E-BDB1-447A-B2F7-8FFAD133A064}" type="pres">
      <dgm:prSet presAssocID="{80E30E1B-3BE2-4E2A-9BAB-30F880AFEEEB}" presName="boxAndChildren" presStyleCnt="0"/>
      <dgm:spPr/>
    </dgm:pt>
    <dgm:pt modelId="{66951DAB-EB68-4F61-A7D7-306A6E118654}" type="pres">
      <dgm:prSet presAssocID="{80E30E1B-3BE2-4E2A-9BAB-30F880AFEEEB}" presName="parentTextBox" presStyleLbl="node1" presStyleIdx="0" presStyleCnt="4"/>
      <dgm:spPr/>
    </dgm:pt>
    <dgm:pt modelId="{19B0682E-65F6-4EAF-9797-C2C4D844EF6C}" type="pres">
      <dgm:prSet presAssocID="{80E30E1B-3BE2-4E2A-9BAB-30F880AFEEEB}" presName="entireBox" presStyleLbl="node1" presStyleIdx="0" presStyleCnt="4"/>
      <dgm:spPr/>
    </dgm:pt>
    <dgm:pt modelId="{AF92DCAF-0AAD-425D-89D6-23FFDDB69512}" type="pres">
      <dgm:prSet presAssocID="{80E30E1B-3BE2-4E2A-9BAB-30F880AFEEEB}" presName="descendantBox" presStyleCnt="0"/>
      <dgm:spPr/>
    </dgm:pt>
    <dgm:pt modelId="{B2952668-77B6-43D3-A695-6A16DB41EF69}" type="pres">
      <dgm:prSet presAssocID="{34E155FB-E3B0-4D9E-AC00-5598B6C01D15}" presName="childTextBox" presStyleLbl="fgAccFollowNode1" presStyleIdx="0" presStyleCnt="6">
        <dgm:presLayoutVars>
          <dgm:bulletEnabled val="1"/>
        </dgm:presLayoutVars>
      </dgm:prSet>
      <dgm:spPr/>
    </dgm:pt>
    <dgm:pt modelId="{16CB9872-09F6-40E5-ACC1-D5F2EBF58757}" type="pres">
      <dgm:prSet presAssocID="{1DF8DFA9-96F7-4E4F-8129-989056CE65A0}" presName="sp" presStyleCnt="0"/>
      <dgm:spPr/>
    </dgm:pt>
    <dgm:pt modelId="{EE6E2201-B65A-4371-8A7E-7F64BF63A2DF}" type="pres">
      <dgm:prSet presAssocID="{6B9F3614-37E6-488A-B67D-A721E792F14E}" presName="arrowAndChildren" presStyleCnt="0"/>
      <dgm:spPr/>
    </dgm:pt>
    <dgm:pt modelId="{99EE1CE0-F094-46FF-A414-A0F2B30E5156}" type="pres">
      <dgm:prSet presAssocID="{6B9F3614-37E6-488A-B67D-A721E792F14E}" presName="parentTextArrow" presStyleLbl="node1" presStyleIdx="0" presStyleCnt="4"/>
      <dgm:spPr/>
    </dgm:pt>
    <dgm:pt modelId="{2B7A3438-6590-4074-9249-E47872FC7F0F}" type="pres">
      <dgm:prSet presAssocID="{6B9F3614-37E6-488A-B67D-A721E792F14E}" presName="arrow" presStyleLbl="node1" presStyleIdx="1" presStyleCnt="4"/>
      <dgm:spPr/>
    </dgm:pt>
    <dgm:pt modelId="{F7B624D5-B4DC-469D-8DEF-7EB3D13277C4}" type="pres">
      <dgm:prSet presAssocID="{6B9F3614-37E6-488A-B67D-A721E792F14E}" presName="descendantArrow" presStyleCnt="0"/>
      <dgm:spPr/>
    </dgm:pt>
    <dgm:pt modelId="{08EBFA09-399F-4FEB-931A-5B60E498C55B}" type="pres">
      <dgm:prSet presAssocID="{EFB3F03F-4E5B-412F-AB13-2C6FE79054B5}" presName="childTextArrow" presStyleLbl="fgAccFollowNode1" presStyleIdx="1" presStyleCnt="6">
        <dgm:presLayoutVars>
          <dgm:bulletEnabled val="1"/>
        </dgm:presLayoutVars>
      </dgm:prSet>
      <dgm:spPr/>
    </dgm:pt>
    <dgm:pt modelId="{323D6E3E-DF0D-480C-B90C-55CE2919140A}" type="pres">
      <dgm:prSet presAssocID="{43277649-F403-419C-B781-B3F52755F2BD}" presName="sp" presStyleCnt="0"/>
      <dgm:spPr/>
    </dgm:pt>
    <dgm:pt modelId="{76C36D99-7A75-4BB1-965B-AB7CB0513207}" type="pres">
      <dgm:prSet presAssocID="{BC8F3376-6E61-4ED5-87FD-F4803CD3DEF6}" presName="arrowAndChildren" presStyleCnt="0"/>
      <dgm:spPr/>
    </dgm:pt>
    <dgm:pt modelId="{A09EA36B-565F-4268-99B5-4C6140BE8067}" type="pres">
      <dgm:prSet presAssocID="{BC8F3376-6E61-4ED5-87FD-F4803CD3DEF6}" presName="parentTextArrow" presStyleLbl="node1" presStyleIdx="1" presStyleCnt="4"/>
      <dgm:spPr/>
    </dgm:pt>
    <dgm:pt modelId="{4B8429C4-3559-4BB1-9A68-66870F70A69B}" type="pres">
      <dgm:prSet presAssocID="{BC8F3376-6E61-4ED5-87FD-F4803CD3DEF6}" presName="arrow" presStyleLbl="node1" presStyleIdx="2" presStyleCnt="4"/>
      <dgm:spPr/>
    </dgm:pt>
    <dgm:pt modelId="{EB3E333B-F53D-4A11-AEFF-7A303753DCBF}" type="pres">
      <dgm:prSet presAssocID="{BC8F3376-6E61-4ED5-87FD-F4803CD3DEF6}" presName="descendantArrow" presStyleCnt="0"/>
      <dgm:spPr/>
    </dgm:pt>
    <dgm:pt modelId="{8A12B986-BC8E-4772-A252-C73515055929}" type="pres">
      <dgm:prSet presAssocID="{E904585F-B3EE-4038-866C-0089BDD247F6}" presName="childTextArrow" presStyleLbl="fgAccFollowNode1" presStyleIdx="2" presStyleCnt="6">
        <dgm:presLayoutVars>
          <dgm:bulletEnabled val="1"/>
        </dgm:presLayoutVars>
      </dgm:prSet>
      <dgm:spPr/>
    </dgm:pt>
    <dgm:pt modelId="{086B6CA2-B83D-4161-81D4-FE33F658E64D}" type="pres">
      <dgm:prSet presAssocID="{75E1BD4C-BCAF-48CD-9D62-B0C25E9D9F41}" presName="childTextArrow" presStyleLbl="fgAccFollowNode1" presStyleIdx="3" presStyleCnt="6">
        <dgm:presLayoutVars>
          <dgm:bulletEnabled val="1"/>
        </dgm:presLayoutVars>
      </dgm:prSet>
      <dgm:spPr/>
    </dgm:pt>
    <dgm:pt modelId="{76801F8A-C38E-4C88-813C-1077DD9527E6}" type="pres">
      <dgm:prSet presAssocID="{C433BE89-21F5-450D-885E-7801AC4F8DAD}" presName="sp" presStyleCnt="0"/>
      <dgm:spPr/>
    </dgm:pt>
    <dgm:pt modelId="{8496464C-026B-405F-8544-A48E5A9DB5EF}" type="pres">
      <dgm:prSet presAssocID="{9A1E389D-8442-4F6B-A53F-0C5B8FB90A94}" presName="arrowAndChildren" presStyleCnt="0"/>
      <dgm:spPr/>
    </dgm:pt>
    <dgm:pt modelId="{0B13BA93-49D4-4535-BD04-A7624B42928E}" type="pres">
      <dgm:prSet presAssocID="{9A1E389D-8442-4F6B-A53F-0C5B8FB90A94}" presName="parentTextArrow" presStyleLbl="node1" presStyleIdx="2" presStyleCnt="4"/>
      <dgm:spPr/>
    </dgm:pt>
    <dgm:pt modelId="{E28AF023-312E-4A35-AEEB-9AB68C4546F0}" type="pres">
      <dgm:prSet presAssocID="{9A1E389D-8442-4F6B-A53F-0C5B8FB90A94}" presName="arrow" presStyleLbl="node1" presStyleIdx="3" presStyleCnt="4"/>
      <dgm:spPr/>
    </dgm:pt>
    <dgm:pt modelId="{24E33CE0-9ED5-4B6F-984E-BF38797ADBC3}" type="pres">
      <dgm:prSet presAssocID="{9A1E389D-8442-4F6B-A53F-0C5B8FB90A94}" presName="descendantArrow" presStyleCnt="0"/>
      <dgm:spPr/>
    </dgm:pt>
    <dgm:pt modelId="{ABF2B0DD-2AF1-4950-B29D-0F842CB4951C}" type="pres">
      <dgm:prSet presAssocID="{AD1D15F4-FCB5-4F95-B90C-B27B1B329859}" presName="childTextArrow" presStyleLbl="fgAccFollowNode1" presStyleIdx="4" presStyleCnt="6">
        <dgm:presLayoutVars>
          <dgm:bulletEnabled val="1"/>
        </dgm:presLayoutVars>
      </dgm:prSet>
      <dgm:spPr/>
    </dgm:pt>
    <dgm:pt modelId="{669C7DC1-0F33-446B-B890-6DF51AF95D3E}" type="pres">
      <dgm:prSet presAssocID="{2C27121B-0CF7-47E1-B43B-90B3F912B2A3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8AFFEC0B-6696-47AB-8346-6BC2557CE25F}" type="presOf" srcId="{9A1E389D-8442-4F6B-A53F-0C5B8FB90A94}" destId="{E28AF023-312E-4A35-AEEB-9AB68C4546F0}" srcOrd="1" destOrd="0" presId="urn:microsoft.com/office/officeart/2005/8/layout/process4"/>
    <dgm:cxn modelId="{D318301E-DA88-407C-BBAD-527A46DA4F46}" type="presOf" srcId="{2C27121B-0CF7-47E1-B43B-90B3F912B2A3}" destId="{669C7DC1-0F33-446B-B890-6DF51AF95D3E}" srcOrd="0" destOrd="0" presId="urn:microsoft.com/office/officeart/2005/8/layout/process4"/>
    <dgm:cxn modelId="{8FB0C42B-38C3-4A03-A5D7-38922065C0EC}" type="presOf" srcId="{176DA3D0-38BF-4367-913F-4DB10FE4C11B}" destId="{11A6E449-0775-47C8-86F1-0503D2821527}" srcOrd="0" destOrd="0" presId="urn:microsoft.com/office/officeart/2005/8/layout/process4"/>
    <dgm:cxn modelId="{26B04B31-FAB8-4281-9BBC-9F8C083B0AB6}" type="presOf" srcId="{E904585F-B3EE-4038-866C-0089BDD247F6}" destId="{8A12B986-BC8E-4772-A252-C73515055929}" srcOrd="0" destOrd="0" presId="urn:microsoft.com/office/officeart/2005/8/layout/process4"/>
    <dgm:cxn modelId="{2B6C4832-FB53-4AC4-AC63-5CE814005F6F}" type="presOf" srcId="{6B9F3614-37E6-488A-B67D-A721E792F14E}" destId="{99EE1CE0-F094-46FF-A414-A0F2B30E5156}" srcOrd="1" destOrd="0" presId="urn:microsoft.com/office/officeart/2005/8/layout/process4"/>
    <dgm:cxn modelId="{29A95B3E-5B69-44B9-9D1D-F3C0B4EF3616}" srcId="{80E30E1B-3BE2-4E2A-9BAB-30F880AFEEEB}" destId="{34E155FB-E3B0-4D9E-AC00-5598B6C01D15}" srcOrd="0" destOrd="0" parTransId="{F40FCBA4-6CC3-4D1C-9B79-4632A5EDCAF5}" sibTransId="{08794CDF-0006-4AC2-811F-033C7C80A7EC}"/>
    <dgm:cxn modelId="{6066B964-FF11-457B-BEFF-7481127EDBDE}" srcId="{176DA3D0-38BF-4367-913F-4DB10FE4C11B}" destId="{BC8F3376-6E61-4ED5-87FD-F4803CD3DEF6}" srcOrd="1" destOrd="0" parTransId="{CB194D75-6E21-4E09-A49D-74B13B3C76F6}" sibTransId="{43277649-F403-419C-B781-B3F52755F2BD}"/>
    <dgm:cxn modelId="{B6C1F565-585B-4CEB-BB58-67D6B1E1798F}" srcId="{9A1E389D-8442-4F6B-A53F-0C5B8FB90A94}" destId="{AD1D15F4-FCB5-4F95-B90C-B27B1B329859}" srcOrd="0" destOrd="0" parTransId="{719E6085-67D9-4D7C-96DA-8981EC6E33ED}" sibTransId="{A969A52C-9C9F-45F9-B516-E8623C5E04F7}"/>
    <dgm:cxn modelId="{78F06472-0E4C-4086-835C-38CBC1CA46CF}" srcId="{6B9F3614-37E6-488A-B67D-A721E792F14E}" destId="{EFB3F03F-4E5B-412F-AB13-2C6FE79054B5}" srcOrd="0" destOrd="0" parTransId="{5917FECE-C10C-41AF-98AF-B9F9B0019BD9}" sibTransId="{986C7D3B-32D1-4FA3-AB09-57B16513D438}"/>
    <dgm:cxn modelId="{7ABB8956-1AF2-4B00-B9B0-7A82065BCADE}" srcId="{176DA3D0-38BF-4367-913F-4DB10FE4C11B}" destId="{80E30E1B-3BE2-4E2A-9BAB-30F880AFEEEB}" srcOrd="3" destOrd="0" parTransId="{38766FA7-9CE0-4BA7-AE01-8489E788DC7E}" sibTransId="{86C9D020-0762-4443-8AFD-8CA6A4F2F89D}"/>
    <dgm:cxn modelId="{6220A256-517F-4F98-A281-DB11A95E3E90}" srcId="{BC8F3376-6E61-4ED5-87FD-F4803CD3DEF6}" destId="{E904585F-B3EE-4038-866C-0089BDD247F6}" srcOrd="0" destOrd="0" parTransId="{04E8AF46-55EE-4040-A006-AA52D7373164}" sibTransId="{EAF3431A-B675-443C-9D75-9E2EA501270F}"/>
    <dgm:cxn modelId="{9F358959-90C7-4181-9D75-58FB8B591F46}" type="presOf" srcId="{BC8F3376-6E61-4ED5-87FD-F4803CD3DEF6}" destId="{A09EA36B-565F-4268-99B5-4C6140BE8067}" srcOrd="0" destOrd="0" presId="urn:microsoft.com/office/officeart/2005/8/layout/process4"/>
    <dgm:cxn modelId="{058FFB79-D6D1-4703-B144-13F8DC6A0F08}" type="presOf" srcId="{75E1BD4C-BCAF-48CD-9D62-B0C25E9D9F41}" destId="{086B6CA2-B83D-4161-81D4-FE33F658E64D}" srcOrd="0" destOrd="0" presId="urn:microsoft.com/office/officeart/2005/8/layout/process4"/>
    <dgm:cxn modelId="{0F7AA17D-282A-4311-8FF2-2B3B7A7A31E0}" type="presOf" srcId="{EFB3F03F-4E5B-412F-AB13-2C6FE79054B5}" destId="{08EBFA09-399F-4FEB-931A-5B60E498C55B}" srcOrd="0" destOrd="0" presId="urn:microsoft.com/office/officeart/2005/8/layout/process4"/>
    <dgm:cxn modelId="{2F99A288-2D44-4266-8434-526871C2E79F}" type="presOf" srcId="{80E30E1B-3BE2-4E2A-9BAB-30F880AFEEEB}" destId="{66951DAB-EB68-4F61-A7D7-306A6E118654}" srcOrd="0" destOrd="0" presId="urn:microsoft.com/office/officeart/2005/8/layout/process4"/>
    <dgm:cxn modelId="{B2F5EF8A-B4B6-4E3E-878C-87988A3C67B9}" type="presOf" srcId="{34E155FB-E3B0-4D9E-AC00-5598B6C01D15}" destId="{B2952668-77B6-43D3-A695-6A16DB41EF69}" srcOrd="0" destOrd="0" presId="urn:microsoft.com/office/officeart/2005/8/layout/process4"/>
    <dgm:cxn modelId="{1C9D5F8B-1D70-4837-ACB4-D335B288DA6D}" type="presOf" srcId="{AD1D15F4-FCB5-4F95-B90C-B27B1B329859}" destId="{ABF2B0DD-2AF1-4950-B29D-0F842CB4951C}" srcOrd="0" destOrd="0" presId="urn:microsoft.com/office/officeart/2005/8/layout/process4"/>
    <dgm:cxn modelId="{3D6DE3A0-81E5-4C94-AB25-BA724AB24618}" srcId="{176DA3D0-38BF-4367-913F-4DB10FE4C11B}" destId="{9A1E389D-8442-4F6B-A53F-0C5B8FB90A94}" srcOrd="0" destOrd="0" parTransId="{96DF396F-0901-46BC-B37A-49E0CEFE7949}" sibTransId="{C433BE89-21F5-450D-885E-7801AC4F8DAD}"/>
    <dgm:cxn modelId="{207532A4-8F89-45FE-873A-CC7D0374DF21}" srcId="{BC8F3376-6E61-4ED5-87FD-F4803CD3DEF6}" destId="{75E1BD4C-BCAF-48CD-9D62-B0C25E9D9F41}" srcOrd="1" destOrd="0" parTransId="{1D4D3207-6495-4C52-BD9E-886CF0466E18}" sibTransId="{59527D6D-6B36-43E4-8F14-4257BF9621AA}"/>
    <dgm:cxn modelId="{3B74B4A9-9036-4F8B-B6EE-7D9210E5D480}" srcId="{176DA3D0-38BF-4367-913F-4DB10FE4C11B}" destId="{6B9F3614-37E6-488A-B67D-A721E792F14E}" srcOrd="2" destOrd="0" parTransId="{797F35FF-C16B-4E0C-BA41-597C9529057F}" sibTransId="{1DF8DFA9-96F7-4E4F-8129-989056CE65A0}"/>
    <dgm:cxn modelId="{680EBDA9-86DB-47EB-9E93-D75842CB2C4A}" type="presOf" srcId="{9A1E389D-8442-4F6B-A53F-0C5B8FB90A94}" destId="{0B13BA93-49D4-4535-BD04-A7624B42928E}" srcOrd="0" destOrd="0" presId="urn:microsoft.com/office/officeart/2005/8/layout/process4"/>
    <dgm:cxn modelId="{A3B513B5-526D-4E83-8E4F-640A21654A8D}" type="presOf" srcId="{80E30E1B-3BE2-4E2A-9BAB-30F880AFEEEB}" destId="{19B0682E-65F6-4EAF-9797-C2C4D844EF6C}" srcOrd="1" destOrd="0" presId="urn:microsoft.com/office/officeart/2005/8/layout/process4"/>
    <dgm:cxn modelId="{2AA85DCD-3958-4AB0-83DB-896104AE8931}" type="presOf" srcId="{BC8F3376-6E61-4ED5-87FD-F4803CD3DEF6}" destId="{4B8429C4-3559-4BB1-9A68-66870F70A69B}" srcOrd="1" destOrd="0" presId="urn:microsoft.com/office/officeart/2005/8/layout/process4"/>
    <dgm:cxn modelId="{CB41B9DF-1486-4357-BFE5-9E73C537885E}" type="presOf" srcId="{6B9F3614-37E6-488A-B67D-A721E792F14E}" destId="{2B7A3438-6590-4074-9249-E47872FC7F0F}" srcOrd="0" destOrd="0" presId="urn:microsoft.com/office/officeart/2005/8/layout/process4"/>
    <dgm:cxn modelId="{52878FF8-26C6-4FFE-9CB0-426B2C2051F8}" srcId="{9A1E389D-8442-4F6B-A53F-0C5B8FB90A94}" destId="{2C27121B-0CF7-47E1-B43B-90B3F912B2A3}" srcOrd="1" destOrd="0" parTransId="{FFC2959F-5500-450E-B185-E9344D43D83E}" sibTransId="{FAD0C124-AC61-4920-AA9F-739834E41458}"/>
    <dgm:cxn modelId="{3CFE68CE-C7FF-46A3-8D3B-2904904A3362}" type="presParOf" srcId="{11A6E449-0775-47C8-86F1-0503D2821527}" destId="{BDBFC30E-BDB1-447A-B2F7-8FFAD133A064}" srcOrd="0" destOrd="0" presId="urn:microsoft.com/office/officeart/2005/8/layout/process4"/>
    <dgm:cxn modelId="{475BB05C-773B-4D4D-9835-640C7C265E92}" type="presParOf" srcId="{BDBFC30E-BDB1-447A-B2F7-8FFAD133A064}" destId="{66951DAB-EB68-4F61-A7D7-306A6E118654}" srcOrd="0" destOrd="0" presId="urn:microsoft.com/office/officeart/2005/8/layout/process4"/>
    <dgm:cxn modelId="{3C0F38B0-DA89-472C-9311-B57BB7726F8C}" type="presParOf" srcId="{BDBFC30E-BDB1-447A-B2F7-8FFAD133A064}" destId="{19B0682E-65F6-4EAF-9797-C2C4D844EF6C}" srcOrd="1" destOrd="0" presId="urn:microsoft.com/office/officeart/2005/8/layout/process4"/>
    <dgm:cxn modelId="{2D09FDA6-5D0C-43B4-B698-DE05662AC98F}" type="presParOf" srcId="{BDBFC30E-BDB1-447A-B2F7-8FFAD133A064}" destId="{AF92DCAF-0AAD-425D-89D6-23FFDDB69512}" srcOrd="2" destOrd="0" presId="urn:microsoft.com/office/officeart/2005/8/layout/process4"/>
    <dgm:cxn modelId="{E8464764-66D1-4DBE-B4C5-AA03A4121B8C}" type="presParOf" srcId="{AF92DCAF-0AAD-425D-89D6-23FFDDB69512}" destId="{B2952668-77B6-43D3-A695-6A16DB41EF69}" srcOrd="0" destOrd="0" presId="urn:microsoft.com/office/officeart/2005/8/layout/process4"/>
    <dgm:cxn modelId="{B6A70820-6235-4573-AF43-9EDFCD65EA08}" type="presParOf" srcId="{11A6E449-0775-47C8-86F1-0503D2821527}" destId="{16CB9872-09F6-40E5-ACC1-D5F2EBF58757}" srcOrd="1" destOrd="0" presId="urn:microsoft.com/office/officeart/2005/8/layout/process4"/>
    <dgm:cxn modelId="{00636CDC-6D11-498D-80D4-8E63BD56ABF2}" type="presParOf" srcId="{11A6E449-0775-47C8-86F1-0503D2821527}" destId="{EE6E2201-B65A-4371-8A7E-7F64BF63A2DF}" srcOrd="2" destOrd="0" presId="urn:microsoft.com/office/officeart/2005/8/layout/process4"/>
    <dgm:cxn modelId="{586E406B-27F6-4406-AA64-D4C24A26B71E}" type="presParOf" srcId="{EE6E2201-B65A-4371-8A7E-7F64BF63A2DF}" destId="{99EE1CE0-F094-46FF-A414-A0F2B30E5156}" srcOrd="0" destOrd="0" presId="urn:microsoft.com/office/officeart/2005/8/layout/process4"/>
    <dgm:cxn modelId="{FBF6C3A7-D526-4910-8D26-2FC2486C02EF}" type="presParOf" srcId="{EE6E2201-B65A-4371-8A7E-7F64BF63A2DF}" destId="{2B7A3438-6590-4074-9249-E47872FC7F0F}" srcOrd="1" destOrd="0" presId="urn:microsoft.com/office/officeart/2005/8/layout/process4"/>
    <dgm:cxn modelId="{85421FE6-2702-4372-B688-272710D8EAE1}" type="presParOf" srcId="{EE6E2201-B65A-4371-8A7E-7F64BF63A2DF}" destId="{F7B624D5-B4DC-469D-8DEF-7EB3D13277C4}" srcOrd="2" destOrd="0" presId="urn:microsoft.com/office/officeart/2005/8/layout/process4"/>
    <dgm:cxn modelId="{BA057F91-79E2-43B3-AC69-80F34BE60142}" type="presParOf" srcId="{F7B624D5-B4DC-469D-8DEF-7EB3D13277C4}" destId="{08EBFA09-399F-4FEB-931A-5B60E498C55B}" srcOrd="0" destOrd="0" presId="urn:microsoft.com/office/officeart/2005/8/layout/process4"/>
    <dgm:cxn modelId="{C19A818B-70B9-4C52-B5E9-45D63B0EB246}" type="presParOf" srcId="{11A6E449-0775-47C8-86F1-0503D2821527}" destId="{323D6E3E-DF0D-480C-B90C-55CE2919140A}" srcOrd="3" destOrd="0" presId="urn:microsoft.com/office/officeart/2005/8/layout/process4"/>
    <dgm:cxn modelId="{CA9DDC78-22C4-4524-B84C-048D0EB6D2D4}" type="presParOf" srcId="{11A6E449-0775-47C8-86F1-0503D2821527}" destId="{76C36D99-7A75-4BB1-965B-AB7CB0513207}" srcOrd="4" destOrd="0" presId="urn:microsoft.com/office/officeart/2005/8/layout/process4"/>
    <dgm:cxn modelId="{DF398657-882B-4A55-9FE6-D487FC7F2DF9}" type="presParOf" srcId="{76C36D99-7A75-4BB1-965B-AB7CB0513207}" destId="{A09EA36B-565F-4268-99B5-4C6140BE8067}" srcOrd="0" destOrd="0" presId="urn:microsoft.com/office/officeart/2005/8/layout/process4"/>
    <dgm:cxn modelId="{56AB0779-B864-456A-A299-53A00B7F2CA3}" type="presParOf" srcId="{76C36D99-7A75-4BB1-965B-AB7CB0513207}" destId="{4B8429C4-3559-4BB1-9A68-66870F70A69B}" srcOrd="1" destOrd="0" presId="urn:microsoft.com/office/officeart/2005/8/layout/process4"/>
    <dgm:cxn modelId="{28A47659-678F-4AA8-95B7-40D45EA47AA7}" type="presParOf" srcId="{76C36D99-7A75-4BB1-965B-AB7CB0513207}" destId="{EB3E333B-F53D-4A11-AEFF-7A303753DCBF}" srcOrd="2" destOrd="0" presId="urn:microsoft.com/office/officeart/2005/8/layout/process4"/>
    <dgm:cxn modelId="{E55C28AF-B529-4CBA-8C1A-58C3DD7E5F53}" type="presParOf" srcId="{EB3E333B-F53D-4A11-AEFF-7A303753DCBF}" destId="{8A12B986-BC8E-4772-A252-C73515055929}" srcOrd="0" destOrd="0" presId="urn:microsoft.com/office/officeart/2005/8/layout/process4"/>
    <dgm:cxn modelId="{26CDBEAA-C593-445A-88EE-F155FDA4D1B6}" type="presParOf" srcId="{EB3E333B-F53D-4A11-AEFF-7A303753DCBF}" destId="{086B6CA2-B83D-4161-81D4-FE33F658E64D}" srcOrd="1" destOrd="0" presId="urn:microsoft.com/office/officeart/2005/8/layout/process4"/>
    <dgm:cxn modelId="{335DF8D6-E3FD-4569-91BF-64759B1C4417}" type="presParOf" srcId="{11A6E449-0775-47C8-86F1-0503D2821527}" destId="{76801F8A-C38E-4C88-813C-1077DD9527E6}" srcOrd="5" destOrd="0" presId="urn:microsoft.com/office/officeart/2005/8/layout/process4"/>
    <dgm:cxn modelId="{879717F6-BB34-4319-B468-C7968228A5C6}" type="presParOf" srcId="{11A6E449-0775-47C8-86F1-0503D2821527}" destId="{8496464C-026B-405F-8544-A48E5A9DB5EF}" srcOrd="6" destOrd="0" presId="urn:microsoft.com/office/officeart/2005/8/layout/process4"/>
    <dgm:cxn modelId="{FD64D9F8-343F-47E2-9FCA-059370A30323}" type="presParOf" srcId="{8496464C-026B-405F-8544-A48E5A9DB5EF}" destId="{0B13BA93-49D4-4535-BD04-A7624B42928E}" srcOrd="0" destOrd="0" presId="urn:microsoft.com/office/officeart/2005/8/layout/process4"/>
    <dgm:cxn modelId="{8F279C5E-4352-4CEA-A659-BA9A9EA34208}" type="presParOf" srcId="{8496464C-026B-405F-8544-A48E5A9DB5EF}" destId="{E28AF023-312E-4A35-AEEB-9AB68C4546F0}" srcOrd="1" destOrd="0" presId="urn:microsoft.com/office/officeart/2005/8/layout/process4"/>
    <dgm:cxn modelId="{5A2AE154-7309-4EC3-BB2D-96F134151188}" type="presParOf" srcId="{8496464C-026B-405F-8544-A48E5A9DB5EF}" destId="{24E33CE0-9ED5-4B6F-984E-BF38797ADBC3}" srcOrd="2" destOrd="0" presId="urn:microsoft.com/office/officeart/2005/8/layout/process4"/>
    <dgm:cxn modelId="{0B21E128-B116-4B2C-A7F7-0B08736E5E64}" type="presParOf" srcId="{24E33CE0-9ED5-4B6F-984E-BF38797ADBC3}" destId="{ABF2B0DD-2AF1-4950-B29D-0F842CB4951C}" srcOrd="0" destOrd="0" presId="urn:microsoft.com/office/officeart/2005/8/layout/process4"/>
    <dgm:cxn modelId="{049DBC5E-347B-4D76-864E-04F2FDFC09C2}" type="presParOf" srcId="{24E33CE0-9ED5-4B6F-984E-BF38797ADBC3}" destId="{669C7DC1-0F33-446B-B890-6DF51AF95D3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88EA61-D1BC-492B-9459-B090D8E48070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1F38AD8-DA1F-4C35-B92F-D3B20D419777}">
      <dgm:prSet phldrT="[Testo]" phldr="0"/>
      <dgm:spPr/>
      <dgm:t>
        <a:bodyPr/>
        <a:lstStyle/>
        <a:p>
          <a:r>
            <a:rPr lang="it-IT" b="1" dirty="0"/>
            <a:t>Accertamento del fatto</a:t>
          </a:r>
        </a:p>
      </dgm:t>
    </dgm:pt>
    <dgm:pt modelId="{CD38F90F-4FDB-4460-96D4-4DF283036D69}" type="parTrans" cxnId="{4FB89AA1-0C45-4FCB-B219-A5F7CC21E6C4}">
      <dgm:prSet/>
      <dgm:spPr/>
      <dgm:t>
        <a:bodyPr/>
        <a:lstStyle/>
        <a:p>
          <a:endParaRPr lang="it-IT" b="1"/>
        </a:p>
      </dgm:t>
    </dgm:pt>
    <dgm:pt modelId="{92C64671-8009-49DF-AEFA-9B4D85A66E2C}" type="sibTrans" cxnId="{4FB89AA1-0C45-4FCB-B219-A5F7CC21E6C4}">
      <dgm:prSet/>
      <dgm:spPr/>
      <dgm:t>
        <a:bodyPr/>
        <a:lstStyle/>
        <a:p>
          <a:endParaRPr lang="it-IT" b="1"/>
        </a:p>
      </dgm:t>
    </dgm:pt>
    <dgm:pt modelId="{FDD2BD9C-45A3-47E7-884B-4E14C6FE939F}">
      <dgm:prSet phldrT="[Testo]" phldr="0"/>
      <dgm:spPr/>
      <dgm:t>
        <a:bodyPr/>
        <a:lstStyle/>
        <a:p>
          <a:r>
            <a:rPr lang="it-IT" b="0" dirty="0"/>
            <a:t>Mero accertamento</a:t>
          </a:r>
        </a:p>
      </dgm:t>
    </dgm:pt>
    <dgm:pt modelId="{656EBE6E-5D6A-45AF-BE52-4D5C2B30D41C}" type="parTrans" cxnId="{ECBDB38E-1B74-4B9D-BB31-458317197912}">
      <dgm:prSet/>
      <dgm:spPr/>
      <dgm:t>
        <a:bodyPr/>
        <a:lstStyle/>
        <a:p>
          <a:endParaRPr lang="it-IT" b="1"/>
        </a:p>
      </dgm:t>
    </dgm:pt>
    <dgm:pt modelId="{197D3599-F56A-4811-A797-A400A78F3E06}" type="sibTrans" cxnId="{ECBDB38E-1B74-4B9D-BB31-458317197912}">
      <dgm:prSet/>
      <dgm:spPr/>
      <dgm:t>
        <a:bodyPr/>
        <a:lstStyle/>
        <a:p>
          <a:endParaRPr lang="it-IT" b="1"/>
        </a:p>
      </dgm:t>
    </dgm:pt>
    <dgm:pt modelId="{F7474314-8E21-408A-A01A-289C75ABF821}">
      <dgm:prSet phldrT="[Testo]" phldr="0"/>
      <dgm:spPr/>
      <dgm:t>
        <a:bodyPr/>
        <a:lstStyle/>
        <a:p>
          <a:r>
            <a:rPr lang="it-IT" b="1" dirty="0"/>
            <a:t>Ponderazione degli interessi</a:t>
          </a:r>
        </a:p>
      </dgm:t>
    </dgm:pt>
    <dgm:pt modelId="{67065466-0116-4C5B-B3A8-B8A66E52611F}" type="parTrans" cxnId="{4EFD9F18-D531-42D9-969C-30C581F21D65}">
      <dgm:prSet/>
      <dgm:spPr/>
      <dgm:t>
        <a:bodyPr/>
        <a:lstStyle/>
        <a:p>
          <a:endParaRPr lang="it-IT" b="1"/>
        </a:p>
      </dgm:t>
    </dgm:pt>
    <dgm:pt modelId="{FAFC0BA0-A5C4-4103-B0E3-C0A399B3EA57}" type="sibTrans" cxnId="{4EFD9F18-D531-42D9-969C-30C581F21D65}">
      <dgm:prSet/>
      <dgm:spPr/>
      <dgm:t>
        <a:bodyPr/>
        <a:lstStyle/>
        <a:p>
          <a:endParaRPr lang="it-IT" b="1"/>
        </a:p>
      </dgm:t>
    </dgm:pt>
    <dgm:pt modelId="{CACA4554-2883-4E7B-A1FC-08336BD4AA4E}">
      <dgm:prSet phldrT="[Testo]" phldr="0"/>
      <dgm:spPr/>
      <dgm:t>
        <a:bodyPr/>
        <a:lstStyle/>
        <a:p>
          <a:r>
            <a:rPr lang="it-IT" b="0" dirty="0"/>
            <a:t>Attività vincolata</a:t>
          </a:r>
        </a:p>
      </dgm:t>
    </dgm:pt>
    <dgm:pt modelId="{55F6173A-2DD7-46E8-85EF-08B6AAC4D363}" type="parTrans" cxnId="{7C508BE7-8A3E-4187-B326-F2A96BF37D45}">
      <dgm:prSet/>
      <dgm:spPr/>
      <dgm:t>
        <a:bodyPr/>
        <a:lstStyle/>
        <a:p>
          <a:endParaRPr lang="it-IT" b="1"/>
        </a:p>
      </dgm:t>
    </dgm:pt>
    <dgm:pt modelId="{6793AF6F-7660-4224-B58B-95E6E092BE0A}" type="sibTrans" cxnId="{7C508BE7-8A3E-4187-B326-F2A96BF37D45}">
      <dgm:prSet/>
      <dgm:spPr/>
      <dgm:t>
        <a:bodyPr/>
        <a:lstStyle/>
        <a:p>
          <a:endParaRPr lang="it-IT" b="1"/>
        </a:p>
      </dgm:t>
    </dgm:pt>
    <dgm:pt modelId="{72157B6C-43CA-4089-95B9-3C36AFBDEA4E}">
      <dgm:prSet phldrT="[Testo]" phldr="0"/>
      <dgm:spPr/>
      <dgm:t>
        <a:bodyPr/>
        <a:lstStyle/>
        <a:p>
          <a:r>
            <a:rPr lang="it-IT" b="0" dirty="0"/>
            <a:t>Sindacato pieno verso l’accertamento dei fatti e l’attività vincolata</a:t>
          </a:r>
        </a:p>
      </dgm:t>
    </dgm:pt>
    <dgm:pt modelId="{BA6C22E6-C592-4CC5-BE56-7CCA3A52641B}" type="parTrans" cxnId="{45D09ADA-6B06-4B97-A4EE-1934716BA2F7}">
      <dgm:prSet/>
      <dgm:spPr/>
      <dgm:t>
        <a:bodyPr/>
        <a:lstStyle/>
        <a:p>
          <a:endParaRPr lang="it-IT" b="1"/>
        </a:p>
      </dgm:t>
    </dgm:pt>
    <dgm:pt modelId="{48F3E46D-58D6-47E8-83BB-9E51A5DA354D}" type="sibTrans" cxnId="{45D09ADA-6B06-4B97-A4EE-1934716BA2F7}">
      <dgm:prSet/>
      <dgm:spPr/>
      <dgm:t>
        <a:bodyPr/>
        <a:lstStyle/>
        <a:p>
          <a:endParaRPr lang="it-IT" b="1"/>
        </a:p>
      </dgm:t>
    </dgm:pt>
    <dgm:pt modelId="{3B6EBEBE-0BD3-4003-A304-4EAEC4E0148E}">
      <dgm:prSet phldrT="[Testo]" phldr="0"/>
      <dgm:spPr/>
      <dgm:t>
        <a:bodyPr/>
        <a:lstStyle/>
        <a:p>
          <a:r>
            <a:rPr lang="it-IT" b="0" dirty="0"/>
            <a:t>Discrezionalità tecnica</a:t>
          </a:r>
        </a:p>
      </dgm:t>
    </dgm:pt>
    <dgm:pt modelId="{F211707B-4563-43FA-B36C-6D8727544AA0}" type="parTrans" cxnId="{1B483DF0-D01E-4AE6-9A4C-88AC8709BCFD}">
      <dgm:prSet/>
      <dgm:spPr/>
      <dgm:t>
        <a:bodyPr/>
        <a:lstStyle/>
        <a:p>
          <a:endParaRPr lang="it-IT" b="1"/>
        </a:p>
      </dgm:t>
    </dgm:pt>
    <dgm:pt modelId="{0BA8B515-B277-4300-83E4-29993FA25F0B}" type="sibTrans" cxnId="{1B483DF0-D01E-4AE6-9A4C-88AC8709BCFD}">
      <dgm:prSet/>
      <dgm:spPr/>
      <dgm:t>
        <a:bodyPr/>
        <a:lstStyle/>
        <a:p>
          <a:endParaRPr lang="it-IT" b="1"/>
        </a:p>
      </dgm:t>
    </dgm:pt>
    <dgm:pt modelId="{0FC69196-759A-44AE-B9A9-F9EABB9F5CBE}">
      <dgm:prSet phldrT="[Testo]" phldr="0"/>
      <dgm:spPr/>
      <dgm:t>
        <a:bodyPr/>
        <a:lstStyle/>
        <a:p>
          <a:r>
            <a:rPr lang="it-IT" b="0" dirty="0"/>
            <a:t>Discrezionalità amministrativa</a:t>
          </a:r>
        </a:p>
      </dgm:t>
    </dgm:pt>
    <dgm:pt modelId="{E4304E9E-68E7-4385-9710-7F7B42E8BE1E}" type="parTrans" cxnId="{53641570-C13B-430A-B64D-075B0CDF5C61}">
      <dgm:prSet/>
      <dgm:spPr/>
      <dgm:t>
        <a:bodyPr/>
        <a:lstStyle/>
        <a:p>
          <a:endParaRPr lang="it-IT" b="1"/>
        </a:p>
      </dgm:t>
    </dgm:pt>
    <dgm:pt modelId="{3957292A-9491-4AD7-88AA-205A1FCEACD5}" type="sibTrans" cxnId="{53641570-C13B-430A-B64D-075B0CDF5C61}">
      <dgm:prSet/>
      <dgm:spPr/>
      <dgm:t>
        <a:bodyPr/>
        <a:lstStyle/>
        <a:p>
          <a:endParaRPr lang="it-IT" b="1"/>
        </a:p>
      </dgm:t>
    </dgm:pt>
    <dgm:pt modelId="{5EF1D3B2-C78E-4AED-9083-21E85817FA94}">
      <dgm:prSet phldrT="[Testo]" phldr="0"/>
      <dgm:spPr/>
      <dgm:t>
        <a:bodyPr/>
        <a:lstStyle/>
        <a:p>
          <a:r>
            <a:rPr lang="it-IT" b="0" dirty="0"/>
            <a:t>Attendibilità della discrezionalità tecnica</a:t>
          </a:r>
        </a:p>
      </dgm:t>
    </dgm:pt>
    <dgm:pt modelId="{335BCE93-4844-47F4-8882-EC2AB73CEC21}" type="parTrans" cxnId="{E9019419-6CB2-4992-B4B7-D12C416ABA9D}">
      <dgm:prSet/>
      <dgm:spPr/>
      <dgm:t>
        <a:bodyPr/>
        <a:lstStyle/>
        <a:p>
          <a:endParaRPr lang="it-IT" b="1"/>
        </a:p>
      </dgm:t>
    </dgm:pt>
    <dgm:pt modelId="{D74706A8-5ACB-4B2A-B16B-F3A4B47AD3DF}" type="sibTrans" cxnId="{E9019419-6CB2-4992-B4B7-D12C416ABA9D}">
      <dgm:prSet/>
      <dgm:spPr/>
      <dgm:t>
        <a:bodyPr/>
        <a:lstStyle/>
        <a:p>
          <a:endParaRPr lang="it-IT" b="1"/>
        </a:p>
      </dgm:t>
    </dgm:pt>
    <dgm:pt modelId="{33A48B06-3AF5-439F-A3B9-5F2CDE60A53C}">
      <dgm:prSet phldrT="[Testo]" phldr="0"/>
      <dgm:spPr/>
      <dgm:t>
        <a:bodyPr/>
        <a:lstStyle/>
        <a:p>
          <a:r>
            <a:rPr lang="it-IT" b="0" dirty="0"/>
            <a:t>Sindacato cd. debole sulla discrezionalità amministrativa</a:t>
          </a:r>
        </a:p>
      </dgm:t>
    </dgm:pt>
    <dgm:pt modelId="{D0095BB8-ED40-49B9-BC44-C0511F03CF7A}" type="parTrans" cxnId="{7457F07C-EE36-4974-82AF-44F2D4225D65}">
      <dgm:prSet/>
      <dgm:spPr/>
      <dgm:t>
        <a:bodyPr/>
        <a:lstStyle/>
        <a:p>
          <a:endParaRPr lang="it-IT" b="1"/>
        </a:p>
      </dgm:t>
    </dgm:pt>
    <dgm:pt modelId="{79F4A1CC-9E2A-44DE-BCF9-D10D4E85AA05}" type="sibTrans" cxnId="{7457F07C-EE36-4974-82AF-44F2D4225D65}">
      <dgm:prSet/>
      <dgm:spPr/>
      <dgm:t>
        <a:bodyPr/>
        <a:lstStyle/>
        <a:p>
          <a:endParaRPr lang="it-IT" b="1"/>
        </a:p>
      </dgm:t>
    </dgm:pt>
    <dgm:pt modelId="{E9357AE4-12AE-46EC-AC6F-B6D943ABA06D}">
      <dgm:prSet phldrT="[Testo]" phldr="0"/>
      <dgm:spPr/>
      <dgm:t>
        <a:bodyPr/>
        <a:lstStyle/>
        <a:p>
          <a:r>
            <a:rPr lang="it-IT" b="1" dirty="0"/>
            <a:t>Sindacato del G.A.</a:t>
          </a:r>
        </a:p>
      </dgm:t>
    </dgm:pt>
    <dgm:pt modelId="{B5143BB0-51A0-4606-85A8-F9A2F332E92E}" type="parTrans" cxnId="{C838B110-613A-4C52-9F3B-F4EA9D364FE2}">
      <dgm:prSet/>
      <dgm:spPr/>
      <dgm:t>
        <a:bodyPr/>
        <a:lstStyle/>
        <a:p>
          <a:endParaRPr lang="it-IT"/>
        </a:p>
      </dgm:t>
    </dgm:pt>
    <dgm:pt modelId="{7A17AD87-31F3-4E73-916A-EBB4509A9AFE}" type="sibTrans" cxnId="{C838B110-613A-4C52-9F3B-F4EA9D364FE2}">
      <dgm:prSet/>
      <dgm:spPr/>
      <dgm:t>
        <a:bodyPr/>
        <a:lstStyle/>
        <a:p>
          <a:endParaRPr lang="it-IT"/>
        </a:p>
      </dgm:t>
    </dgm:pt>
    <dgm:pt modelId="{7F0C3A6F-E4E4-4AF0-92AD-F8EE188CE8EF}" type="pres">
      <dgm:prSet presAssocID="{DE88EA61-D1BC-492B-9459-B090D8E48070}" presName="linearFlow" presStyleCnt="0">
        <dgm:presLayoutVars>
          <dgm:dir/>
          <dgm:animLvl val="lvl"/>
          <dgm:resizeHandles val="exact"/>
        </dgm:presLayoutVars>
      </dgm:prSet>
      <dgm:spPr/>
    </dgm:pt>
    <dgm:pt modelId="{DB2C1E8D-F4D1-4FCE-9CCD-C15F96D6E373}" type="pres">
      <dgm:prSet presAssocID="{61F38AD8-DA1F-4C35-B92F-D3B20D419777}" presName="composite" presStyleCnt="0"/>
      <dgm:spPr/>
    </dgm:pt>
    <dgm:pt modelId="{66DB3E60-C2CE-4592-BC65-D661A1940E6C}" type="pres">
      <dgm:prSet presAssocID="{61F38AD8-DA1F-4C35-B92F-D3B20D419777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6656090-7C50-4D87-A48D-385AF1082A52}" type="pres">
      <dgm:prSet presAssocID="{61F38AD8-DA1F-4C35-B92F-D3B20D419777}" presName="parSh" presStyleLbl="node1" presStyleIdx="0" presStyleCnt="3"/>
      <dgm:spPr/>
    </dgm:pt>
    <dgm:pt modelId="{F60310FE-6DBB-4E29-92BA-567AF8FD8E29}" type="pres">
      <dgm:prSet presAssocID="{61F38AD8-DA1F-4C35-B92F-D3B20D419777}" presName="desTx" presStyleLbl="fgAcc1" presStyleIdx="0" presStyleCnt="3">
        <dgm:presLayoutVars>
          <dgm:bulletEnabled val="1"/>
        </dgm:presLayoutVars>
      </dgm:prSet>
      <dgm:spPr/>
    </dgm:pt>
    <dgm:pt modelId="{93314178-5546-46C9-A00E-C38AB4CDBECF}" type="pres">
      <dgm:prSet presAssocID="{92C64671-8009-49DF-AEFA-9B4D85A66E2C}" presName="sibTrans" presStyleLbl="sibTrans2D1" presStyleIdx="0" presStyleCnt="2"/>
      <dgm:spPr/>
    </dgm:pt>
    <dgm:pt modelId="{E59D1D4D-5758-4328-B590-CCD30D334796}" type="pres">
      <dgm:prSet presAssocID="{92C64671-8009-49DF-AEFA-9B4D85A66E2C}" presName="connTx" presStyleLbl="sibTrans2D1" presStyleIdx="0" presStyleCnt="2"/>
      <dgm:spPr/>
    </dgm:pt>
    <dgm:pt modelId="{3D2D1C55-B61D-45B9-BDE0-E063BD8B8C2C}" type="pres">
      <dgm:prSet presAssocID="{F7474314-8E21-408A-A01A-289C75ABF821}" presName="composite" presStyleCnt="0"/>
      <dgm:spPr/>
    </dgm:pt>
    <dgm:pt modelId="{5B537BF1-6084-4C44-A6BC-AA58F2D030C1}" type="pres">
      <dgm:prSet presAssocID="{F7474314-8E21-408A-A01A-289C75ABF821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AACFDF1-F64B-43A8-BD1C-8840FC3A0815}" type="pres">
      <dgm:prSet presAssocID="{F7474314-8E21-408A-A01A-289C75ABF821}" presName="parSh" presStyleLbl="node1" presStyleIdx="1" presStyleCnt="3"/>
      <dgm:spPr/>
    </dgm:pt>
    <dgm:pt modelId="{1ABCC3AF-73ED-4386-B210-0A391F7210E1}" type="pres">
      <dgm:prSet presAssocID="{F7474314-8E21-408A-A01A-289C75ABF821}" presName="desTx" presStyleLbl="fgAcc1" presStyleIdx="1" presStyleCnt="3">
        <dgm:presLayoutVars>
          <dgm:bulletEnabled val="1"/>
        </dgm:presLayoutVars>
      </dgm:prSet>
      <dgm:spPr/>
    </dgm:pt>
    <dgm:pt modelId="{09BB14DD-1677-4551-80BE-DCA45D80EA7C}" type="pres">
      <dgm:prSet presAssocID="{FAFC0BA0-A5C4-4103-B0E3-C0A399B3EA57}" presName="sibTrans" presStyleLbl="sibTrans2D1" presStyleIdx="1" presStyleCnt="2"/>
      <dgm:spPr/>
    </dgm:pt>
    <dgm:pt modelId="{36576AC8-AFA7-4B50-B847-6A3FD33C6C9B}" type="pres">
      <dgm:prSet presAssocID="{FAFC0BA0-A5C4-4103-B0E3-C0A399B3EA57}" presName="connTx" presStyleLbl="sibTrans2D1" presStyleIdx="1" presStyleCnt="2"/>
      <dgm:spPr/>
    </dgm:pt>
    <dgm:pt modelId="{AF0E6664-AEF2-4077-BCDD-57244CB2C70A}" type="pres">
      <dgm:prSet presAssocID="{E9357AE4-12AE-46EC-AC6F-B6D943ABA06D}" presName="composite" presStyleCnt="0"/>
      <dgm:spPr/>
    </dgm:pt>
    <dgm:pt modelId="{393A143D-9165-410E-B4DA-124D249A859F}" type="pres">
      <dgm:prSet presAssocID="{E9357AE4-12AE-46EC-AC6F-B6D943ABA06D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818D721-C055-46B8-916A-985410B02314}" type="pres">
      <dgm:prSet presAssocID="{E9357AE4-12AE-46EC-AC6F-B6D943ABA06D}" presName="parSh" presStyleLbl="node1" presStyleIdx="2" presStyleCnt="3"/>
      <dgm:spPr/>
    </dgm:pt>
    <dgm:pt modelId="{0A7F5378-1BE1-4559-AF16-4EB6C2AF03BC}" type="pres">
      <dgm:prSet presAssocID="{E9357AE4-12AE-46EC-AC6F-B6D943ABA06D}" presName="desTx" presStyleLbl="fgAcc1" presStyleIdx="2" presStyleCnt="3">
        <dgm:presLayoutVars>
          <dgm:bulletEnabled val="1"/>
        </dgm:presLayoutVars>
      </dgm:prSet>
      <dgm:spPr/>
    </dgm:pt>
  </dgm:ptLst>
  <dgm:cxnLst>
    <dgm:cxn modelId="{70A2E008-88A9-4E65-A63F-E144AB8AC378}" type="presOf" srcId="{FDD2BD9C-45A3-47E7-884B-4E14C6FE939F}" destId="{F60310FE-6DBB-4E29-92BA-567AF8FD8E29}" srcOrd="0" destOrd="0" presId="urn:microsoft.com/office/officeart/2005/8/layout/process3"/>
    <dgm:cxn modelId="{92C1CB0D-1DEF-4CE8-A5A3-399DEE05D1D4}" type="presOf" srcId="{DE88EA61-D1BC-492B-9459-B090D8E48070}" destId="{7F0C3A6F-E4E4-4AF0-92AD-F8EE188CE8EF}" srcOrd="0" destOrd="0" presId="urn:microsoft.com/office/officeart/2005/8/layout/process3"/>
    <dgm:cxn modelId="{C838B110-613A-4C52-9F3B-F4EA9D364FE2}" srcId="{DE88EA61-D1BC-492B-9459-B090D8E48070}" destId="{E9357AE4-12AE-46EC-AC6F-B6D943ABA06D}" srcOrd="2" destOrd="0" parTransId="{B5143BB0-51A0-4606-85A8-F9A2F332E92E}" sibTransId="{7A17AD87-31F3-4E73-916A-EBB4509A9AFE}"/>
    <dgm:cxn modelId="{2280B714-49D6-44B2-BA6D-5253FB4D7D58}" type="presOf" srcId="{61F38AD8-DA1F-4C35-B92F-D3B20D419777}" destId="{16656090-7C50-4D87-A48D-385AF1082A52}" srcOrd="1" destOrd="0" presId="urn:microsoft.com/office/officeart/2005/8/layout/process3"/>
    <dgm:cxn modelId="{4EFD9F18-D531-42D9-969C-30C581F21D65}" srcId="{DE88EA61-D1BC-492B-9459-B090D8E48070}" destId="{F7474314-8E21-408A-A01A-289C75ABF821}" srcOrd="1" destOrd="0" parTransId="{67065466-0116-4C5B-B3A8-B8A66E52611F}" sibTransId="{FAFC0BA0-A5C4-4103-B0E3-C0A399B3EA57}"/>
    <dgm:cxn modelId="{E9019419-6CB2-4992-B4B7-D12C416ABA9D}" srcId="{E9357AE4-12AE-46EC-AC6F-B6D943ABA06D}" destId="{5EF1D3B2-C78E-4AED-9083-21E85817FA94}" srcOrd="1" destOrd="0" parTransId="{335BCE93-4844-47F4-8882-EC2AB73CEC21}" sibTransId="{D74706A8-5ACB-4B2A-B16B-F3A4B47AD3DF}"/>
    <dgm:cxn modelId="{297FA826-F4D7-4C7F-90CA-74A83FDA98B0}" type="presOf" srcId="{F7474314-8E21-408A-A01A-289C75ABF821}" destId="{CAACFDF1-F64B-43A8-BD1C-8840FC3A0815}" srcOrd="1" destOrd="0" presId="urn:microsoft.com/office/officeart/2005/8/layout/process3"/>
    <dgm:cxn modelId="{C11AAA4F-7AE0-40D8-9E91-E59CC217E382}" type="presOf" srcId="{3B6EBEBE-0BD3-4003-A304-4EAEC4E0148E}" destId="{F60310FE-6DBB-4E29-92BA-567AF8FD8E29}" srcOrd="0" destOrd="1" presId="urn:microsoft.com/office/officeart/2005/8/layout/process3"/>
    <dgm:cxn modelId="{53641570-C13B-430A-B64D-075B0CDF5C61}" srcId="{F7474314-8E21-408A-A01A-289C75ABF821}" destId="{0FC69196-759A-44AE-B9A9-F9EABB9F5CBE}" srcOrd="1" destOrd="0" parTransId="{E4304E9E-68E7-4385-9710-7F7B42E8BE1E}" sibTransId="{3957292A-9491-4AD7-88AA-205A1FCEACD5}"/>
    <dgm:cxn modelId="{EE358B58-3523-419C-88DD-FB573E32D119}" type="presOf" srcId="{33A48B06-3AF5-439F-A3B9-5F2CDE60A53C}" destId="{0A7F5378-1BE1-4559-AF16-4EB6C2AF03BC}" srcOrd="0" destOrd="2" presId="urn:microsoft.com/office/officeart/2005/8/layout/process3"/>
    <dgm:cxn modelId="{FA41A95A-D06E-40E8-B05B-B2050EDAC0F8}" type="presOf" srcId="{FAFC0BA0-A5C4-4103-B0E3-C0A399B3EA57}" destId="{36576AC8-AFA7-4B50-B847-6A3FD33C6C9B}" srcOrd="1" destOrd="0" presId="urn:microsoft.com/office/officeart/2005/8/layout/process3"/>
    <dgm:cxn modelId="{7457F07C-EE36-4974-82AF-44F2D4225D65}" srcId="{E9357AE4-12AE-46EC-AC6F-B6D943ABA06D}" destId="{33A48B06-3AF5-439F-A3B9-5F2CDE60A53C}" srcOrd="2" destOrd="0" parTransId="{D0095BB8-ED40-49B9-BC44-C0511F03CF7A}" sibTransId="{79F4A1CC-9E2A-44DE-BCF9-D10D4E85AA05}"/>
    <dgm:cxn modelId="{5CAB2481-FBE2-4DF7-8527-90AFFD0933F1}" type="presOf" srcId="{5EF1D3B2-C78E-4AED-9083-21E85817FA94}" destId="{0A7F5378-1BE1-4559-AF16-4EB6C2AF03BC}" srcOrd="0" destOrd="1" presId="urn:microsoft.com/office/officeart/2005/8/layout/process3"/>
    <dgm:cxn modelId="{9DBF9B84-4691-4D4C-87F6-254E78E55FBF}" type="presOf" srcId="{72157B6C-43CA-4089-95B9-3C36AFBDEA4E}" destId="{0A7F5378-1BE1-4559-AF16-4EB6C2AF03BC}" srcOrd="0" destOrd="0" presId="urn:microsoft.com/office/officeart/2005/8/layout/process3"/>
    <dgm:cxn modelId="{C5F4A88D-B62D-4431-9578-18ECE6661F52}" type="presOf" srcId="{92C64671-8009-49DF-AEFA-9B4D85A66E2C}" destId="{93314178-5546-46C9-A00E-C38AB4CDBECF}" srcOrd="0" destOrd="0" presId="urn:microsoft.com/office/officeart/2005/8/layout/process3"/>
    <dgm:cxn modelId="{ECBDB38E-1B74-4B9D-BB31-458317197912}" srcId="{61F38AD8-DA1F-4C35-B92F-D3B20D419777}" destId="{FDD2BD9C-45A3-47E7-884B-4E14C6FE939F}" srcOrd="0" destOrd="0" parTransId="{656EBE6E-5D6A-45AF-BE52-4D5C2B30D41C}" sibTransId="{197D3599-F56A-4811-A797-A400A78F3E06}"/>
    <dgm:cxn modelId="{1CCE6291-41CC-4309-8ABF-8CE1FF85E6E1}" type="presOf" srcId="{E9357AE4-12AE-46EC-AC6F-B6D943ABA06D}" destId="{C818D721-C055-46B8-916A-985410B02314}" srcOrd="1" destOrd="0" presId="urn:microsoft.com/office/officeart/2005/8/layout/process3"/>
    <dgm:cxn modelId="{E07AA29D-3450-4F9D-AEF0-AAF4FADE59D6}" type="presOf" srcId="{61F38AD8-DA1F-4C35-B92F-D3B20D419777}" destId="{66DB3E60-C2CE-4592-BC65-D661A1940E6C}" srcOrd="0" destOrd="0" presId="urn:microsoft.com/office/officeart/2005/8/layout/process3"/>
    <dgm:cxn modelId="{A1C220A1-D035-4B71-92F0-28B9B3C386D9}" type="presOf" srcId="{FAFC0BA0-A5C4-4103-B0E3-C0A399B3EA57}" destId="{09BB14DD-1677-4551-80BE-DCA45D80EA7C}" srcOrd="0" destOrd="0" presId="urn:microsoft.com/office/officeart/2005/8/layout/process3"/>
    <dgm:cxn modelId="{4FB89AA1-0C45-4FCB-B219-A5F7CC21E6C4}" srcId="{DE88EA61-D1BC-492B-9459-B090D8E48070}" destId="{61F38AD8-DA1F-4C35-B92F-D3B20D419777}" srcOrd="0" destOrd="0" parTransId="{CD38F90F-4FDB-4460-96D4-4DF283036D69}" sibTransId="{92C64671-8009-49DF-AEFA-9B4D85A66E2C}"/>
    <dgm:cxn modelId="{2E5284B0-8ACF-4B1B-93C9-5A62930295D8}" type="presOf" srcId="{F7474314-8E21-408A-A01A-289C75ABF821}" destId="{5B537BF1-6084-4C44-A6BC-AA58F2D030C1}" srcOrd="0" destOrd="0" presId="urn:microsoft.com/office/officeart/2005/8/layout/process3"/>
    <dgm:cxn modelId="{4EF9EFBF-5FB9-41D0-B547-BD98B336F22B}" type="presOf" srcId="{92C64671-8009-49DF-AEFA-9B4D85A66E2C}" destId="{E59D1D4D-5758-4328-B590-CCD30D334796}" srcOrd="1" destOrd="0" presId="urn:microsoft.com/office/officeart/2005/8/layout/process3"/>
    <dgm:cxn modelId="{7A51FDD5-87BC-465E-B2C2-5D377F77629E}" type="presOf" srcId="{E9357AE4-12AE-46EC-AC6F-B6D943ABA06D}" destId="{393A143D-9165-410E-B4DA-124D249A859F}" srcOrd="0" destOrd="0" presId="urn:microsoft.com/office/officeart/2005/8/layout/process3"/>
    <dgm:cxn modelId="{8D8057D9-7F21-4695-B338-D40AC574BD77}" type="presOf" srcId="{CACA4554-2883-4E7B-A1FC-08336BD4AA4E}" destId="{1ABCC3AF-73ED-4386-B210-0A391F7210E1}" srcOrd="0" destOrd="0" presId="urn:microsoft.com/office/officeart/2005/8/layout/process3"/>
    <dgm:cxn modelId="{45D09ADA-6B06-4B97-A4EE-1934716BA2F7}" srcId="{E9357AE4-12AE-46EC-AC6F-B6D943ABA06D}" destId="{72157B6C-43CA-4089-95B9-3C36AFBDEA4E}" srcOrd="0" destOrd="0" parTransId="{BA6C22E6-C592-4CC5-BE56-7CCA3A52641B}" sibTransId="{48F3E46D-58D6-47E8-83BB-9E51A5DA354D}"/>
    <dgm:cxn modelId="{7C508BE7-8A3E-4187-B326-F2A96BF37D45}" srcId="{F7474314-8E21-408A-A01A-289C75ABF821}" destId="{CACA4554-2883-4E7B-A1FC-08336BD4AA4E}" srcOrd="0" destOrd="0" parTransId="{55F6173A-2DD7-46E8-85EF-08B6AAC4D363}" sibTransId="{6793AF6F-7660-4224-B58B-95E6E092BE0A}"/>
    <dgm:cxn modelId="{745CD8EB-3889-4FE8-9D27-DBC209979484}" type="presOf" srcId="{0FC69196-759A-44AE-B9A9-F9EABB9F5CBE}" destId="{1ABCC3AF-73ED-4386-B210-0A391F7210E1}" srcOrd="0" destOrd="1" presId="urn:microsoft.com/office/officeart/2005/8/layout/process3"/>
    <dgm:cxn modelId="{1B483DF0-D01E-4AE6-9A4C-88AC8709BCFD}" srcId="{61F38AD8-DA1F-4C35-B92F-D3B20D419777}" destId="{3B6EBEBE-0BD3-4003-A304-4EAEC4E0148E}" srcOrd="1" destOrd="0" parTransId="{F211707B-4563-43FA-B36C-6D8727544AA0}" sibTransId="{0BA8B515-B277-4300-83E4-29993FA25F0B}"/>
    <dgm:cxn modelId="{213901C2-A020-4CC0-A759-B6979715C2A4}" type="presParOf" srcId="{7F0C3A6F-E4E4-4AF0-92AD-F8EE188CE8EF}" destId="{DB2C1E8D-F4D1-4FCE-9CCD-C15F96D6E373}" srcOrd="0" destOrd="0" presId="urn:microsoft.com/office/officeart/2005/8/layout/process3"/>
    <dgm:cxn modelId="{02F6F683-DFD1-4CA8-AFD4-4A90DFDEDF51}" type="presParOf" srcId="{DB2C1E8D-F4D1-4FCE-9CCD-C15F96D6E373}" destId="{66DB3E60-C2CE-4592-BC65-D661A1940E6C}" srcOrd="0" destOrd="0" presId="urn:microsoft.com/office/officeart/2005/8/layout/process3"/>
    <dgm:cxn modelId="{9E8251B1-66C0-48B5-B0FE-0D5B60727E21}" type="presParOf" srcId="{DB2C1E8D-F4D1-4FCE-9CCD-C15F96D6E373}" destId="{16656090-7C50-4D87-A48D-385AF1082A52}" srcOrd="1" destOrd="0" presId="urn:microsoft.com/office/officeart/2005/8/layout/process3"/>
    <dgm:cxn modelId="{E1D03192-681F-4772-AEB5-105BDA1FC5C3}" type="presParOf" srcId="{DB2C1E8D-F4D1-4FCE-9CCD-C15F96D6E373}" destId="{F60310FE-6DBB-4E29-92BA-567AF8FD8E29}" srcOrd="2" destOrd="0" presId="urn:microsoft.com/office/officeart/2005/8/layout/process3"/>
    <dgm:cxn modelId="{45EF1181-2E27-4AEA-9F13-3A74D79C3C54}" type="presParOf" srcId="{7F0C3A6F-E4E4-4AF0-92AD-F8EE188CE8EF}" destId="{93314178-5546-46C9-A00E-C38AB4CDBECF}" srcOrd="1" destOrd="0" presId="urn:microsoft.com/office/officeart/2005/8/layout/process3"/>
    <dgm:cxn modelId="{7B569D70-58EB-4E96-9796-73E4C6E50836}" type="presParOf" srcId="{93314178-5546-46C9-A00E-C38AB4CDBECF}" destId="{E59D1D4D-5758-4328-B590-CCD30D334796}" srcOrd="0" destOrd="0" presId="urn:microsoft.com/office/officeart/2005/8/layout/process3"/>
    <dgm:cxn modelId="{F2F0CCBF-15A7-4C3C-87F6-B4BE1426A48E}" type="presParOf" srcId="{7F0C3A6F-E4E4-4AF0-92AD-F8EE188CE8EF}" destId="{3D2D1C55-B61D-45B9-BDE0-E063BD8B8C2C}" srcOrd="2" destOrd="0" presId="urn:microsoft.com/office/officeart/2005/8/layout/process3"/>
    <dgm:cxn modelId="{6B195B60-AB47-4156-B02C-BA6A761A5C59}" type="presParOf" srcId="{3D2D1C55-B61D-45B9-BDE0-E063BD8B8C2C}" destId="{5B537BF1-6084-4C44-A6BC-AA58F2D030C1}" srcOrd="0" destOrd="0" presId="urn:microsoft.com/office/officeart/2005/8/layout/process3"/>
    <dgm:cxn modelId="{269FDD1B-9CC5-4685-8112-D77D323DD814}" type="presParOf" srcId="{3D2D1C55-B61D-45B9-BDE0-E063BD8B8C2C}" destId="{CAACFDF1-F64B-43A8-BD1C-8840FC3A0815}" srcOrd="1" destOrd="0" presId="urn:microsoft.com/office/officeart/2005/8/layout/process3"/>
    <dgm:cxn modelId="{446D9E71-901C-48FA-8D77-9AB770915E5C}" type="presParOf" srcId="{3D2D1C55-B61D-45B9-BDE0-E063BD8B8C2C}" destId="{1ABCC3AF-73ED-4386-B210-0A391F7210E1}" srcOrd="2" destOrd="0" presId="urn:microsoft.com/office/officeart/2005/8/layout/process3"/>
    <dgm:cxn modelId="{531DE6CD-5747-4D4D-89D3-EEF08724FC26}" type="presParOf" srcId="{7F0C3A6F-E4E4-4AF0-92AD-F8EE188CE8EF}" destId="{09BB14DD-1677-4551-80BE-DCA45D80EA7C}" srcOrd="3" destOrd="0" presId="urn:microsoft.com/office/officeart/2005/8/layout/process3"/>
    <dgm:cxn modelId="{B48F01E2-A5D3-49B8-9CBF-33DFE1DD9C80}" type="presParOf" srcId="{09BB14DD-1677-4551-80BE-DCA45D80EA7C}" destId="{36576AC8-AFA7-4B50-B847-6A3FD33C6C9B}" srcOrd="0" destOrd="0" presId="urn:microsoft.com/office/officeart/2005/8/layout/process3"/>
    <dgm:cxn modelId="{A890195D-027B-4FF9-A7CA-ACCC97B93A1B}" type="presParOf" srcId="{7F0C3A6F-E4E4-4AF0-92AD-F8EE188CE8EF}" destId="{AF0E6664-AEF2-4077-BCDD-57244CB2C70A}" srcOrd="4" destOrd="0" presId="urn:microsoft.com/office/officeart/2005/8/layout/process3"/>
    <dgm:cxn modelId="{46F79018-81F0-4840-8F17-5AB39E8E0774}" type="presParOf" srcId="{AF0E6664-AEF2-4077-BCDD-57244CB2C70A}" destId="{393A143D-9165-410E-B4DA-124D249A859F}" srcOrd="0" destOrd="0" presId="urn:microsoft.com/office/officeart/2005/8/layout/process3"/>
    <dgm:cxn modelId="{5C7240CA-F7BD-4D5D-85AC-AC3D4A01D452}" type="presParOf" srcId="{AF0E6664-AEF2-4077-BCDD-57244CB2C70A}" destId="{C818D721-C055-46B8-916A-985410B02314}" srcOrd="1" destOrd="0" presId="urn:microsoft.com/office/officeart/2005/8/layout/process3"/>
    <dgm:cxn modelId="{2BE5B481-FFC6-4435-85DD-2AA40F69E6CA}" type="presParOf" srcId="{AF0E6664-AEF2-4077-BCDD-57244CB2C70A}" destId="{0A7F5378-1BE1-4559-AF16-4EB6C2AF03B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8E244-9518-442E-8E5F-EB7C08C98EED}">
      <dsp:nvSpPr>
        <dsp:cNvPr id="0" name=""/>
        <dsp:cNvSpPr/>
      </dsp:nvSpPr>
      <dsp:spPr>
        <a:xfrm>
          <a:off x="8067" y="444449"/>
          <a:ext cx="2273521" cy="1185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l. 1409/1863, cd. legge Pica</a:t>
          </a:r>
        </a:p>
      </dsp:txBody>
      <dsp:txXfrm>
        <a:off x="8067" y="444449"/>
        <a:ext cx="2273521" cy="790563"/>
      </dsp:txXfrm>
    </dsp:sp>
    <dsp:sp modelId="{474A794E-B6F6-4229-B1DB-0C0503F4DA9C}">
      <dsp:nvSpPr>
        <dsp:cNvPr id="0" name=""/>
        <dsp:cNvSpPr/>
      </dsp:nvSpPr>
      <dsp:spPr>
        <a:xfrm>
          <a:off x="473728" y="1235013"/>
          <a:ext cx="2273521" cy="2671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Contrasto al brigantaggio</a:t>
          </a:r>
        </a:p>
      </dsp:txBody>
      <dsp:txXfrm>
        <a:off x="540317" y="1301602"/>
        <a:ext cx="2140343" cy="2538697"/>
      </dsp:txXfrm>
    </dsp:sp>
    <dsp:sp modelId="{0E920E05-A6DC-40BD-8769-79C91989FE91}">
      <dsp:nvSpPr>
        <dsp:cNvPr id="0" name=""/>
        <dsp:cNvSpPr/>
      </dsp:nvSpPr>
      <dsp:spPr>
        <a:xfrm>
          <a:off x="2626246" y="556710"/>
          <a:ext cx="730674" cy="5660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2626246" y="669918"/>
        <a:ext cx="560862" cy="339625"/>
      </dsp:txXfrm>
    </dsp:sp>
    <dsp:sp modelId="{4E9B4ECC-0C9E-47C9-B472-334C427843B5}">
      <dsp:nvSpPr>
        <dsp:cNvPr id="0" name=""/>
        <dsp:cNvSpPr/>
      </dsp:nvSpPr>
      <dsp:spPr>
        <a:xfrm>
          <a:off x="3660219" y="444449"/>
          <a:ext cx="2273521" cy="1185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 err="1"/>
            <a:t>r.d.</a:t>
          </a:r>
          <a:r>
            <a:rPr lang="it-IT" sz="2000" kern="1200" dirty="0"/>
            <a:t> 773/1931, cd. TULPS</a:t>
          </a:r>
        </a:p>
      </dsp:txBody>
      <dsp:txXfrm>
        <a:off x="3660219" y="444449"/>
        <a:ext cx="2273521" cy="790563"/>
      </dsp:txXfrm>
    </dsp:sp>
    <dsp:sp modelId="{3FF79BF9-F4FE-4497-BCD5-AF70CA7D9847}">
      <dsp:nvSpPr>
        <dsp:cNvPr id="0" name=""/>
        <dsp:cNvSpPr/>
      </dsp:nvSpPr>
      <dsp:spPr>
        <a:xfrm>
          <a:off x="3669903" y="1235013"/>
          <a:ext cx="3185476" cy="2671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 err="1"/>
            <a:t>Amministrativizzazione</a:t>
          </a:r>
          <a:r>
            <a:rPr lang="it-IT" sz="2000" kern="1200" dirty="0"/>
            <a:t> delle misure di prevenzione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Uso a fini politici</a:t>
          </a:r>
        </a:p>
      </dsp:txBody>
      <dsp:txXfrm>
        <a:off x="3748160" y="1313270"/>
        <a:ext cx="3028962" cy="2515361"/>
      </dsp:txXfrm>
    </dsp:sp>
    <dsp:sp modelId="{65663425-691F-4CCB-BF11-4E2A50C335E9}">
      <dsp:nvSpPr>
        <dsp:cNvPr id="0" name=""/>
        <dsp:cNvSpPr/>
      </dsp:nvSpPr>
      <dsp:spPr>
        <a:xfrm>
          <a:off x="6392393" y="556710"/>
          <a:ext cx="972342" cy="5660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6392393" y="669918"/>
        <a:ext cx="802530" cy="339625"/>
      </dsp:txXfrm>
    </dsp:sp>
    <dsp:sp modelId="{3FBD5F14-4CC6-4D57-B585-5307161C9948}">
      <dsp:nvSpPr>
        <dsp:cNvPr id="0" name=""/>
        <dsp:cNvSpPr/>
      </dsp:nvSpPr>
      <dsp:spPr>
        <a:xfrm>
          <a:off x="7768349" y="444449"/>
          <a:ext cx="2273521" cy="1185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0" kern="1200" dirty="0"/>
            <a:t>l. 1423/1956</a:t>
          </a:r>
        </a:p>
      </dsp:txBody>
      <dsp:txXfrm>
        <a:off x="7768349" y="444449"/>
        <a:ext cx="2273521" cy="790563"/>
      </dsp:txXfrm>
    </dsp:sp>
    <dsp:sp modelId="{F603D603-59E8-4F05-AB37-BBC7BF617E9D}">
      <dsp:nvSpPr>
        <dsp:cNvPr id="0" name=""/>
        <dsp:cNvSpPr/>
      </dsp:nvSpPr>
      <dsp:spPr>
        <a:xfrm>
          <a:off x="8234011" y="1235013"/>
          <a:ext cx="2273521" cy="2671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2000" i="0" kern="1200" dirty="0"/>
            <a:t>	Misure di prevenzione nei confronti delle persone pericolose per la sicurezza e per la pubblica moralità</a:t>
          </a:r>
        </a:p>
      </dsp:txBody>
      <dsp:txXfrm>
        <a:off x="8300600" y="1301602"/>
        <a:ext cx="2140343" cy="2538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91D192-F636-40D8-90BD-E6FAC33F9D16}">
      <dsp:nvSpPr>
        <dsp:cNvPr id="0" name=""/>
        <dsp:cNvSpPr/>
      </dsp:nvSpPr>
      <dsp:spPr>
        <a:xfrm>
          <a:off x="2935" y="501019"/>
          <a:ext cx="2275744" cy="12365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l. 646/1982 cd. legge Rognoni-La Torre</a:t>
          </a:r>
        </a:p>
      </dsp:txBody>
      <dsp:txXfrm>
        <a:off x="2935" y="501019"/>
        <a:ext cx="2275744" cy="824376"/>
      </dsp:txXfrm>
    </dsp:sp>
    <dsp:sp modelId="{742B89AF-EDEC-415F-82DB-867827413A10}">
      <dsp:nvSpPr>
        <dsp:cNvPr id="0" name=""/>
        <dsp:cNvSpPr/>
      </dsp:nvSpPr>
      <dsp:spPr>
        <a:xfrm>
          <a:off x="499523" y="1603364"/>
          <a:ext cx="2275744" cy="2524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Introduzione del reato di mafia </a:t>
          </a:r>
          <a:r>
            <a:rPr lang="it-IT" sz="2000" i="1" kern="1200" dirty="0"/>
            <a:t>ex</a:t>
          </a:r>
          <a:r>
            <a:rPr lang="it-IT" sz="2000" kern="1200" dirty="0"/>
            <a:t> art. 416-</a:t>
          </a:r>
          <a:r>
            <a:rPr lang="it-IT" sz="2000" i="1" kern="1200" dirty="0"/>
            <a:t>bis</a:t>
          </a:r>
          <a:r>
            <a:rPr lang="it-IT" sz="2000" kern="1200" dirty="0"/>
            <a:t> c.p.</a:t>
          </a:r>
        </a:p>
      </dsp:txBody>
      <dsp:txXfrm>
        <a:off x="566177" y="1670018"/>
        <a:ext cx="2142436" cy="2391613"/>
      </dsp:txXfrm>
    </dsp:sp>
    <dsp:sp modelId="{EF4E4A2B-5C34-426E-9681-C41AD1A0CDEB}">
      <dsp:nvSpPr>
        <dsp:cNvPr id="0" name=""/>
        <dsp:cNvSpPr/>
      </dsp:nvSpPr>
      <dsp:spPr>
        <a:xfrm>
          <a:off x="2623674" y="629910"/>
          <a:ext cx="731388" cy="56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/>
        </a:p>
      </dsp:txBody>
      <dsp:txXfrm>
        <a:off x="2623674" y="743229"/>
        <a:ext cx="561410" cy="339956"/>
      </dsp:txXfrm>
    </dsp:sp>
    <dsp:sp modelId="{3B764D59-71D5-402D-999B-43FDD1A1D75C}">
      <dsp:nvSpPr>
        <dsp:cNvPr id="0" name=""/>
        <dsp:cNvSpPr/>
      </dsp:nvSpPr>
      <dsp:spPr>
        <a:xfrm>
          <a:off x="3658658" y="501019"/>
          <a:ext cx="2275744" cy="12365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leggi n. 327/1988 e n. 401/1989</a:t>
          </a:r>
        </a:p>
      </dsp:txBody>
      <dsp:txXfrm>
        <a:off x="3658658" y="501019"/>
        <a:ext cx="2275744" cy="824376"/>
      </dsp:txXfrm>
    </dsp:sp>
    <dsp:sp modelId="{7A5DDB93-56B6-4DEA-8D3C-C59229425347}">
      <dsp:nvSpPr>
        <dsp:cNvPr id="0" name=""/>
        <dsp:cNvSpPr/>
      </dsp:nvSpPr>
      <dsp:spPr>
        <a:xfrm>
          <a:off x="3663503" y="1528602"/>
          <a:ext cx="3188590" cy="2524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Modifiche e correttivi al sistema delle misure di prevenzione personali </a:t>
          </a:r>
        </a:p>
      </dsp:txBody>
      <dsp:txXfrm>
        <a:off x="3737455" y="1602554"/>
        <a:ext cx="3040686" cy="2377017"/>
      </dsp:txXfrm>
    </dsp:sp>
    <dsp:sp modelId="{6ABD25A2-04B0-40D6-BBEA-EEFD4178F03F}">
      <dsp:nvSpPr>
        <dsp:cNvPr id="0" name=""/>
        <dsp:cNvSpPr/>
      </dsp:nvSpPr>
      <dsp:spPr>
        <a:xfrm>
          <a:off x="6393502" y="629910"/>
          <a:ext cx="973292" cy="56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/>
        </a:p>
      </dsp:txBody>
      <dsp:txXfrm>
        <a:off x="6393502" y="743229"/>
        <a:ext cx="803314" cy="339956"/>
      </dsp:txXfrm>
    </dsp:sp>
    <dsp:sp modelId="{F53964D3-CC40-44A2-BA23-635481CBF140}">
      <dsp:nvSpPr>
        <dsp:cNvPr id="0" name=""/>
        <dsp:cNvSpPr/>
      </dsp:nvSpPr>
      <dsp:spPr>
        <a:xfrm>
          <a:off x="7770804" y="501019"/>
          <a:ext cx="2275744" cy="12365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Interventi puntuali</a:t>
          </a:r>
        </a:p>
      </dsp:txBody>
      <dsp:txXfrm>
        <a:off x="7770804" y="501019"/>
        <a:ext cx="2275744" cy="824376"/>
      </dsp:txXfrm>
    </dsp:sp>
    <dsp:sp modelId="{5DB140A5-D29D-420D-B366-A14E4A5D2B03}">
      <dsp:nvSpPr>
        <dsp:cNvPr id="0" name=""/>
        <dsp:cNvSpPr/>
      </dsp:nvSpPr>
      <dsp:spPr>
        <a:xfrm>
          <a:off x="8239855" y="1567814"/>
          <a:ext cx="2275744" cy="2524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l. 256/1993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l. 401/1989 (sport)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d.P.R. 309/1990, cd. T.U. stupefacenti</a:t>
          </a:r>
        </a:p>
      </dsp:txBody>
      <dsp:txXfrm>
        <a:off x="8306509" y="1634468"/>
        <a:ext cx="2142436" cy="23916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91D192-F636-40D8-90BD-E6FAC33F9D16}">
      <dsp:nvSpPr>
        <dsp:cNvPr id="0" name=""/>
        <dsp:cNvSpPr/>
      </dsp:nvSpPr>
      <dsp:spPr>
        <a:xfrm>
          <a:off x="2935" y="380488"/>
          <a:ext cx="2275744" cy="1346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d.lgs. 159/2011</a:t>
          </a:r>
        </a:p>
      </dsp:txBody>
      <dsp:txXfrm>
        <a:off x="2935" y="380488"/>
        <a:ext cx="2275744" cy="897561"/>
      </dsp:txXfrm>
    </dsp:sp>
    <dsp:sp modelId="{742B89AF-EDEC-415F-82DB-867827413A10}">
      <dsp:nvSpPr>
        <dsp:cNvPr id="0" name=""/>
        <dsp:cNvSpPr/>
      </dsp:nvSpPr>
      <dsp:spPr>
        <a:xfrm>
          <a:off x="499523" y="1574500"/>
          <a:ext cx="2275744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Codice delle leggi antimafia e delle misure di prevenzione, nonché nuove disposizioni in materia di documentazione antimafia</a:t>
          </a:r>
        </a:p>
      </dsp:txBody>
      <dsp:txXfrm>
        <a:off x="566177" y="1641154"/>
        <a:ext cx="2142436" cy="2559492"/>
      </dsp:txXfrm>
    </dsp:sp>
    <dsp:sp modelId="{EF4E4A2B-5C34-426E-9681-C41AD1A0CDEB}">
      <dsp:nvSpPr>
        <dsp:cNvPr id="0" name=""/>
        <dsp:cNvSpPr/>
      </dsp:nvSpPr>
      <dsp:spPr>
        <a:xfrm>
          <a:off x="2623674" y="545971"/>
          <a:ext cx="731388" cy="56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2623674" y="659290"/>
        <a:ext cx="561410" cy="339956"/>
      </dsp:txXfrm>
    </dsp:sp>
    <dsp:sp modelId="{3B764D59-71D5-402D-999B-43FDD1A1D75C}">
      <dsp:nvSpPr>
        <dsp:cNvPr id="0" name=""/>
        <dsp:cNvSpPr/>
      </dsp:nvSpPr>
      <dsp:spPr>
        <a:xfrm>
          <a:off x="3658658" y="380488"/>
          <a:ext cx="2275744" cy="1346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 err="1"/>
            <a:t>d.l.</a:t>
          </a:r>
          <a:r>
            <a:rPr lang="it-IT" sz="1700" kern="1200" dirty="0"/>
            <a:t> 7/2015, come convertito nella l. 43/2015</a:t>
          </a:r>
        </a:p>
      </dsp:txBody>
      <dsp:txXfrm>
        <a:off x="3658658" y="380488"/>
        <a:ext cx="2275744" cy="897561"/>
      </dsp:txXfrm>
    </dsp:sp>
    <dsp:sp modelId="{7A5DDB93-56B6-4DEA-8D3C-C59229425347}">
      <dsp:nvSpPr>
        <dsp:cNvPr id="0" name=""/>
        <dsp:cNvSpPr/>
      </dsp:nvSpPr>
      <dsp:spPr>
        <a:xfrm>
          <a:off x="3663503" y="1494766"/>
          <a:ext cx="3188590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In materia di terrorismo</a:t>
          </a:r>
        </a:p>
      </dsp:txBody>
      <dsp:txXfrm>
        <a:off x="3742372" y="1573635"/>
        <a:ext cx="3030852" cy="2535062"/>
      </dsp:txXfrm>
    </dsp:sp>
    <dsp:sp modelId="{6ABD25A2-04B0-40D6-BBEA-EEFD4178F03F}">
      <dsp:nvSpPr>
        <dsp:cNvPr id="0" name=""/>
        <dsp:cNvSpPr/>
      </dsp:nvSpPr>
      <dsp:spPr>
        <a:xfrm>
          <a:off x="6393502" y="545971"/>
          <a:ext cx="973292" cy="56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6393502" y="659290"/>
        <a:ext cx="803314" cy="339956"/>
      </dsp:txXfrm>
    </dsp:sp>
    <dsp:sp modelId="{F53964D3-CC40-44A2-BA23-635481CBF140}">
      <dsp:nvSpPr>
        <dsp:cNvPr id="0" name=""/>
        <dsp:cNvSpPr/>
      </dsp:nvSpPr>
      <dsp:spPr>
        <a:xfrm>
          <a:off x="7770804" y="380488"/>
          <a:ext cx="2275744" cy="1346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l. 161/2017</a:t>
          </a:r>
        </a:p>
      </dsp:txBody>
      <dsp:txXfrm>
        <a:off x="7770804" y="380488"/>
        <a:ext cx="2275744" cy="897561"/>
      </dsp:txXfrm>
    </dsp:sp>
    <dsp:sp modelId="{5DB140A5-D29D-420D-B366-A14E4A5D2B03}">
      <dsp:nvSpPr>
        <dsp:cNvPr id="0" name=""/>
        <dsp:cNvSpPr/>
      </dsp:nvSpPr>
      <dsp:spPr>
        <a:xfrm>
          <a:off x="8239855" y="1536585"/>
          <a:ext cx="2275744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Ampliata la platea dei soggetti destinatari delle misure di prevenzione personali e patrimoniali</a:t>
          </a:r>
        </a:p>
      </dsp:txBody>
      <dsp:txXfrm>
        <a:off x="8306509" y="1603239"/>
        <a:ext cx="2142436" cy="25594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0682E-65F6-4EAF-9797-C2C4D844EF6C}">
      <dsp:nvSpPr>
        <dsp:cNvPr id="0" name=""/>
        <dsp:cNvSpPr/>
      </dsp:nvSpPr>
      <dsp:spPr>
        <a:xfrm>
          <a:off x="0" y="4052637"/>
          <a:ext cx="10515600" cy="886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/>
            <a:t>Sent. Corte cost. n. 24/2019</a:t>
          </a:r>
          <a:endParaRPr lang="it-IT" sz="2000" b="1" kern="1200" dirty="0"/>
        </a:p>
      </dsp:txBody>
      <dsp:txXfrm>
        <a:off x="0" y="4052637"/>
        <a:ext cx="10515600" cy="478773"/>
      </dsp:txXfrm>
    </dsp:sp>
    <dsp:sp modelId="{B2952668-77B6-43D3-A695-6A16DB41EF69}">
      <dsp:nvSpPr>
        <dsp:cNvPr id="0" name=""/>
        <dsp:cNvSpPr/>
      </dsp:nvSpPr>
      <dsp:spPr>
        <a:xfrm>
          <a:off x="0" y="4513678"/>
          <a:ext cx="10515600" cy="4078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Illegittimità costituzionale di alcune disposizioni del Codice antimafia e normative precedenti, nella parte in cui consentivano l'applicazione delle misure di prevenzione (soprattutto per la cd. pericolosità generica) in assenza di sufficiente determinatezza e precisione delle fattispecie di pericolosità</a:t>
          </a:r>
        </a:p>
      </dsp:txBody>
      <dsp:txXfrm>
        <a:off x="0" y="4513678"/>
        <a:ext cx="10515600" cy="407844"/>
      </dsp:txXfrm>
    </dsp:sp>
    <dsp:sp modelId="{2B7A3438-6590-4074-9249-E47872FC7F0F}">
      <dsp:nvSpPr>
        <dsp:cNvPr id="0" name=""/>
        <dsp:cNvSpPr/>
      </dsp:nvSpPr>
      <dsp:spPr>
        <a:xfrm rot="10800000">
          <a:off x="0" y="2702318"/>
          <a:ext cx="10515600" cy="136361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/>
            <a:t>Sent. Corte EDU De Tommaso c. Italia del 2017</a:t>
          </a:r>
        </a:p>
      </dsp:txBody>
      <dsp:txXfrm rot="-10800000">
        <a:off x="0" y="2702318"/>
        <a:ext cx="10515600" cy="478630"/>
      </dsp:txXfrm>
    </dsp:sp>
    <dsp:sp modelId="{08EBFA09-399F-4FEB-931A-5B60E498C55B}">
      <dsp:nvSpPr>
        <dsp:cNvPr id="0" name=""/>
        <dsp:cNvSpPr/>
      </dsp:nvSpPr>
      <dsp:spPr>
        <a:xfrm>
          <a:off x="0" y="3180948"/>
          <a:ext cx="10515600" cy="4077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La normativa italiana in materia di misure di prevenzione non era conforme ai canoni di legalità, precisione, determinatezza e prevedibilità richiesti dalla Convenzione, in particolare per le categorie di "pericolosità generica"</a:t>
          </a:r>
        </a:p>
      </dsp:txBody>
      <dsp:txXfrm>
        <a:off x="0" y="3180948"/>
        <a:ext cx="10515600" cy="407721"/>
      </dsp:txXfrm>
    </dsp:sp>
    <dsp:sp modelId="{4B8429C4-3559-4BB1-9A68-66870F70A69B}">
      <dsp:nvSpPr>
        <dsp:cNvPr id="0" name=""/>
        <dsp:cNvSpPr/>
      </dsp:nvSpPr>
      <dsp:spPr>
        <a:xfrm rot="10800000">
          <a:off x="0" y="1351998"/>
          <a:ext cx="10515600" cy="136361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/>
            <a:t>CEDU</a:t>
          </a:r>
        </a:p>
      </dsp:txBody>
      <dsp:txXfrm rot="-10800000">
        <a:off x="0" y="1351998"/>
        <a:ext cx="10515600" cy="478630"/>
      </dsp:txXfrm>
    </dsp:sp>
    <dsp:sp modelId="{8A12B986-BC8E-4772-A252-C73515055929}">
      <dsp:nvSpPr>
        <dsp:cNvPr id="0" name=""/>
        <dsp:cNvSpPr/>
      </dsp:nvSpPr>
      <dsp:spPr>
        <a:xfrm>
          <a:off x="0" y="1830628"/>
          <a:ext cx="5257799" cy="4077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limitazioni alla libertà di circolazione (art. 2 Prot. n. 4 CEDU) </a:t>
          </a:r>
        </a:p>
      </dsp:txBody>
      <dsp:txXfrm>
        <a:off x="0" y="1830628"/>
        <a:ext cx="5257799" cy="407721"/>
      </dsp:txXfrm>
    </dsp:sp>
    <dsp:sp modelId="{086B6CA2-B83D-4161-81D4-FE33F658E64D}">
      <dsp:nvSpPr>
        <dsp:cNvPr id="0" name=""/>
        <dsp:cNvSpPr/>
      </dsp:nvSpPr>
      <dsp:spPr>
        <a:xfrm>
          <a:off x="5257800" y="1830628"/>
          <a:ext cx="5257799" cy="407721"/>
        </a:xfrm>
        <a:prstGeom prst="rect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chemeClr val="bg1"/>
              </a:solidFill>
            </a:rPr>
            <a:t>privazioni della libertà (art. 5 CEDU)</a:t>
          </a:r>
        </a:p>
      </dsp:txBody>
      <dsp:txXfrm>
        <a:off x="5257800" y="1830628"/>
        <a:ext cx="5257799" cy="407721"/>
      </dsp:txXfrm>
    </dsp:sp>
    <dsp:sp modelId="{E28AF023-312E-4A35-AEEB-9AB68C4546F0}">
      <dsp:nvSpPr>
        <dsp:cNvPr id="0" name=""/>
        <dsp:cNvSpPr/>
      </dsp:nvSpPr>
      <dsp:spPr>
        <a:xfrm rot="10800000">
          <a:off x="0" y="1679"/>
          <a:ext cx="10515600" cy="136361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/>
            <a:t>Costituzione</a:t>
          </a:r>
        </a:p>
      </dsp:txBody>
      <dsp:txXfrm rot="-10800000">
        <a:off x="0" y="1679"/>
        <a:ext cx="10515600" cy="478630"/>
      </dsp:txXfrm>
    </dsp:sp>
    <dsp:sp modelId="{ABF2B0DD-2AF1-4950-B29D-0F842CB4951C}">
      <dsp:nvSpPr>
        <dsp:cNvPr id="0" name=""/>
        <dsp:cNvSpPr/>
      </dsp:nvSpPr>
      <dsp:spPr>
        <a:xfrm>
          <a:off x="0" y="480309"/>
          <a:ext cx="5257799" cy="4077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Art. 16 Cost. (libertà di circolazione)</a:t>
          </a:r>
        </a:p>
      </dsp:txBody>
      <dsp:txXfrm>
        <a:off x="0" y="480309"/>
        <a:ext cx="5257799" cy="407721"/>
      </dsp:txXfrm>
    </dsp:sp>
    <dsp:sp modelId="{669C7DC1-0F33-446B-B890-6DF51AF95D3E}">
      <dsp:nvSpPr>
        <dsp:cNvPr id="0" name=""/>
        <dsp:cNvSpPr/>
      </dsp:nvSpPr>
      <dsp:spPr>
        <a:xfrm>
          <a:off x="5257800" y="480309"/>
          <a:ext cx="5257799" cy="4077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Art. 27 Cost. (presunzione di non colpevolezza)</a:t>
          </a:r>
          <a:endParaRPr lang="it-IT" sz="1400" b="1" kern="1200" dirty="0"/>
        </a:p>
      </dsp:txBody>
      <dsp:txXfrm>
        <a:off x="5257800" y="480309"/>
        <a:ext cx="5257799" cy="4077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56090-7C50-4D87-A48D-385AF1082A52}">
      <dsp:nvSpPr>
        <dsp:cNvPr id="0" name=""/>
        <dsp:cNvSpPr/>
      </dsp:nvSpPr>
      <dsp:spPr>
        <a:xfrm>
          <a:off x="5230" y="49916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Accertamento del fatto</a:t>
          </a:r>
        </a:p>
      </dsp:txBody>
      <dsp:txXfrm>
        <a:off x="5230" y="49916"/>
        <a:ext cx="2378024" cy="707754"/>
      </dsp:txXfrm>
    </dsp:sp>
    <dsp:sp modelId="{F60310FE-6DBB-4E29-92BA-567AF8FD8E29}">
      <dsp:nvSpPr>
        <dsp:cNvPr id="0" name=""/>
        <dsp:cNvSpPr/>
      </dsp:nvSpPr>
      <dsp:spPr>
        <a:xfrm>
          <a:off x="492295" y="757671"/>
          <a:ext cx="2378024" cy="3543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Mero accertamento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Discrezionalità tecnica</a:t>
          </a:r>
        </a:p>
      </dsp:txBody>
      <dsp:txXfrm>
        <a:off x="561945" y="827321"/>
        <a:ext cx="2238724" cy="3404449"/>
      </dsp:txXfrm>
    </dsp:sp>
    <dsp:sp modelId="{93314178-5546-46C9-A00E-C38AB4CDBECF}">
      <dsp:nvSpPr>
        <dsp:cNvPr id="0" name=""/>
        <dsp:cNvSpPr/>
      </dsp:nvSpPr>
      <dsp:spPr>
        <a:xfrm>
          <a:off x="2743754" y="107764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b="1" kern="1200"/>
        </a:p>
      </dsp:txBody>
      <dsp:txXfrm>
        <a:off x="2743754" y="226176"/>
        <a:ext cx="586641" cy="355235"/>
      </dsp:txXfrm>
    </dsp:sp>
    <dsp:sp modelId="{CAACFDF1-F64B-43A8-BD1C-8840FC3A0815}">
      <dsp:nvSpPr>
        <dsp:cNvPr id="0" name=""/>
        <dsp:cNvSpPr/>
      </dsp:nvSpPr>
      <dsp:spPr>
        <a:xfrm>
          <a:off x="3825254" y="49916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Ponderazione degli interessi</a:t>
          </a:r>
        </a:p>
      </dsp:txBody>
      <dsp:txXfrm>
        <a:off x="3825254" y="49916"/>
        <a:ext cx="2378024" cy="707754"/>
      </dsp:txXfrm>
    </dsp:sp>
    <dsp:sp modelId="{1ABCC3AF-73ED-4386-B210-0A391F7210E1}">
      <dsp:nvSpPr>
        <dsp:cNvPr id="0" name=""/>
        <dsp:cNvSpPr/>
      </dsp:nvSpPr>
      <dsp:spPr>
        <a:xfrm>
          <a:off x="4312320" y="757671"/>
          <a:ext cx="2378024" cy="3543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Attività vincolata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Discrezionalità amministrativa</a:t>
          </a:r>
        </a:p>
      </dsp:txBody>
      <dsp:txXfrm>
        <a:off x="4381970" y="827321"/>
        <a:ext cx="2238724" cy="3404449"/>
      </dsp:txXfrm>
    </dsp:sp>
    <dsp:sp modelId="{09BB14DD-1677-4551-80BE-DCA45D80EA7C}">
      <dsp:nvSpPr>
        <dsp:cNvPr id="0" name=""/>
        <dsp:cNvSpPr/>
      </dsp:nvSpPr>
      <dsp:spPr>
        <a:xfrm>
          <a:off x="6563779" y="107764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b="1" kern="1200"/>
        </a:p>
      </dsp:txBody>
      <dsp:txXfrm>
        <a:off x="6563779" y="226176"/>
        <a:ext cx="586641" cy="355235"/>
      </dsp:txXfrm>
    </dsp:sp>
    <dsp:sp modelId="{C818D721-C055-46B8-916A-985410B02314}">
      <dsp:nvSpPr>
        <dsp:cNvPr id="0" name=""/>
        <dsp:cNvSpPr/>
      </dsp:nvSpPr>
      <dsp:spPr>
        <a:xfrm>
          <a:off x="7645279" y="49916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Sindacato del G.A.</a:t>
          </a:r>
        </a:p>
      </dsp:txBody>
      <dsp:txXfrm>
        <a:off x="7645279" y="49916"/>
        <a:ext cx="2378024" cy="707754"/>
      </dsp:txXfrm>
    </dsp:sp>
    <dsp:sp modelId="{0A7F5378-1BE1-4559-AF16-4EB6C2AF03BC}">
      <dsp:nvSpPr>
        <dsp:cNvPr id="0" name=""/>
        <dsp:cNvSpPr/>
      </dsp:nvSpPr>
      <dsp:spPr>
        <a:xfrm>
          <a:off x="8132345" y="757671"/>
          <a:ext cx="2378024" cy="3543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Sindacato pieno verso l’accertamento dei fatti e l’attività vincolata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Attendibilità della discrezionalità tecnica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0" kern="1200" dirty="0"/>
            <a:t>Sindacato cd. debole sulla discrezionalità amministrativa</a:t>
          </a:r>
        </a:p>
      </dsp:txBody>
      <dsp:txXfrm>
        <a:off x="8201995" y="827321"/>
        <a:ext cx="2238724" cy="3404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7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58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48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58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9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40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421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064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40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261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41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chemeClr val="accent3">
                <a:lumMod val="40000"/>
                <a:lumOff val="60000"/>
              </a:schemeClr>
            </a:gs>
            <a:gs pos="36000">
              <a:schemeClr val="accent3">
                <a:lumMod val="95000"/>
                <a:lumOff val="5000"/>
              </a:schemeClr>
            </a:gs>
            <a:gs pos="62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5B5D-5109-4637-9EEF-62C0BD17E53B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1062-C643-4BAD-99F7-3537E38D6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40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871655-D1ED-30EF-AC9B-D59E18554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27157"/>
          </a:xfrm>
        </p:spPr>
        <p:txBody>
          <a:bodyPr>
            <a:noAutofit/>
          </a:bodyPr>
          <a:lstStyle/>
          <a:p>
            <a:r>
              <a:rPr lang="it-IT" sz="4400" b="1" dirty="0">
                <a:solidFill>
                  <a:schemeClr val="bg1"/>
                </a:solidFill>
              </a:rPr>
              <a:t>IL DIRITTO AMMINISTRATIVO DELLA PREVENZIONE</a:t>
            </a:r>
            <a:br>
              <a:rPr lang="it-IT" sz="4400" b="1" dirty="0">
                <a:solidFill>
                  <a:schemeClr val="bg1"/>
                </a:solidFill>
              </a:rPr>
            </a:br>
            <a:r>
              <a:rPr lang="it-IT" sz="4400" b="1" dirty="0">
                <a:solidFill>
                  <a:schemeClr val="bg1"/>
                </a:solidFill>
              </a:rPr>
              <a:t>TRA TUTELA DELLA PERSONA E PARITÀ DI GENERE</a:t>
            </a:r>
            <a:br>
              <a:rPr lang="it-IT" sz="4400" b="1" dirty="0">
                <a:solidFill>
                  <a:schemeClr val="bg1"/>
                </a:solidFill>
              </a:rPr>
            </a:br>
            <a:br>
              <a:rPr lang="it-IT" sz="4400" b="1" dirty="0">
                <a:solidFill>
                  <a:schemeClr val="bg1"/>
                </a:solidFill>
              </a:rPr>
            </a:br>
            <a:r>
              <a:rPr lang="it-IT" sz="2800" b="1" dirty="0">
                <a:solidFill>
                  <a:schemeClr val="bg1"/>
                </a:solidFill>
              </a:rPr>
              <a:t>6 ottobre 2025, 15.00-18.00 </a:t>
            </a:r>
            <a:br>
              <a:rPr lang="it-IT" sz="2800" b="1" dirty="0">
                <a:solidFill>
                  <a:schemeClr val="bg1"/>
                </a:solidFill>
              </a:rPr>
            </a:br>
            <a:r>
              <a:rPr lang="it-IT" sz="2800" b="1" dirty="0">
                <a:solidFill>
                  <a:schemeClr val="bg1"/>
                </a:solidFill>
              </a:rPr>
              <a:t>AVAA e Città metropolitana di Venezia</a:t>
            </a:r>
            <a:endParaRPr lang="it-IT" sz="4400" b="1" dirty="0">
              <a:solidFill>
                <a:schemeClr val="bg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FB58C0C-C943-6D6D-D21D-DB5BB25D5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74640"/>
            <a:ext cx="9144000" cy="975360"/>
          </a:xfrm>
        </p:spPr>
        <p:txBody>
          <a:bodyPr>
            <a:normAutofit lnSpcReduction="10000"/>
          </a:bodyPr>
          <a:lstStyle/>
          <a:p>
            <a:r>
              <a:rPr lang="it-IT" sz="2800" b="1" i="1" dirty="0">
                <a:solidFill>
                  <a:schemeClr val="bg1"/>
                </a:solidFill>
              </a:rPr>
              <a:t>Introduzione sul diritto amministrativo della prevenzione</a:t>
            </a:r>
          </a:p>
          <a:p>
            <a:r>
              <a:rPr lang="it-IT" sz="2800" b="1" dirty="0">
                <a:solidFill>
                  <a:schemeClr val="bg1"/>
                </a:solidFill>
              </a:rPr>
              <a:t>Avv. Dario Meneguzzo</a:t>
            </a:r>
          </a:p>
        </p:txBody>
      </p:sp>
    </p:spTree>
    <p:extLst>
      <p:ext uri="{BB962C8B-B14F-4D97-AF65-F5344CB8AC3E}">
        <p14:creationId xmlns:p14="http://schemas.microsoft.com/office/powerpoint/2010/main" val="4291592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EADF0-382F-1D19-AA2F-13F142E86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7C660-FE8D-2786-05D1-BC96D6259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Misure di prevenzione, Costituzione, CEDU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B544A035-A789-56DC-1E24-360FBF0AE7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47858"/>
              </p:ext>
            </p:extLst>
          </p:nvPr>
        </p:nvGraphicFramePr>
        <p:xfrm>
          <a:off x="838200" y="1825624"/>
          <a:ext cx="10515600" cy="494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698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EE5FB-F22F-8B7C-1ECE-3CF6771F7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74B0A-0FFA-790C-5BBF-3CB68F90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Caratteri generali delle misure di 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6EFB1C-BC3C-153D-E5E0-C93AB18FC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solidFill>
                  <a:schemeClr val="bg1"/>
                </a:solidFill>
              </a:rPr>
              <a:t>Misure </a:t>
            </a:r>
            <a:r>
              <a:rPr lang="it-IT" b="1" i="1" dirty="0">
                <a:solidFill>
                  <a:schemeClr val="bg1"/>
                </a:solidFill>
              </a:rPr>
              <a:t>ante </a:t>
            </a:r>
            <a:r>
              <a:rPr lang="it-IT" b="1" i="1" dirty="0" err="1">
                <a:solidFill>
                  <a:schemeClr val="bg1"/>
                </a:solidFill>
              </a:rPr>
              <a:t>delictum</a:t>
            </a:r>
            <a:r>
              <a:rPr lang="it-IT" b="1" i="1" dirty="0">
                <a:solidFill>
                  <a:schemeClr val="bg1"/>
                </a:solidFill>
              </a:rPr>
              <a:t>, </a:t>
            </a:r>
            <a:r>
              <a:rPr lang="it-IT" b="1" i="1" dirty="0" err="1">
                <a:solidFill>
                  <a:schemeClr val="bg1"/>
                </a:solidFill>
              </a:rPr>
              <a:t>praeter</a:t>
            </a:r>
            <a:r>
              <a:rPr lang="it-IT" b="1" i="1" dirty="0">
                <a:solidFill>
                  <a:schemeClr val="bg1"/>
                </a:solidFill>
              </a:rPr>
              <a:t> </a:t>
            </a:r>
            <a:r>
              <a:rPr lang="it-IT" b="1" i="1" dirty="0" err="1">
                <a:solidFill>
                  <a:schemeClr val="bg1"/>
                </a:solidFill>
              </a:rPr>
              <a:t>delictum</a:t>
            </a:r>
            <a:r>
              <a:rPr lang="it-IT" b="1" i="1" dirty="0">
                <a:solidFill>
                  <a:schemeClr val="bg1"/>
                </a:solidFill>
              </a:rPr>
              <a:t>, post </a:t>
            </a:r>
            <a:r>
              <a:rPr lang="it-IT" b="1" i="1" dirty="0" err="1">
                <a:solidFill>
                  <a:schemeClr val="bg1"/>
                </a:solidFill>
              </a:rPr>
              <a:t>delictum</a:t>
            </a:r>
            <a:endParaRPr lang="it-IT" dirty="0">
              <a:solidFill>
                <a:schemeClr val="bg1"/>
              </a:solidFill>
            </a:endParaRPr>
          </a:p>
          <a:p>
            <a:pPr algn="just"/>
            <a:r>
              <a:rPr lang="it-IT" dirty="0">
                <a:solidFill>
                  <a:schemeClr val="bg1"/>
                </a:solidFill>
              </a:rPr>
              <a:t>Fattispecie di pericolosità costruita in termini sintomatici-soggettivi (art. 1 cod. antimafia) e fattispecie caratterizzata dalla presenza di un elemento normativo coincidente con la fattispecie indiziaria di uno specifico delitto (art. 4 cod. antimafia)</a:t>
            </a:r>
          </a:p>
          <a:p>
            <a:pPr algn="just"/>
            <a:r>
              <a:rPr lang="it-IT" dirty="0">
                <a:solidFill>
                  <a:schemeClr val="bg1"/>
                </a:solidFill>
              </a:rPr>
              <a:t>Pericolosità cd. generica </a:t>
            </a:r>
            <a:r>
              <a:rPr lang="it-IT" i="1" dirty="0">
                <a:solidFill>
                  <a:schemeClr val="bg1"/>
                </a:solidFill>
              </a:rPr>
              <a:t>ex</a:t>
            </a:r>
            <a:r>
              <a:rPr lang="it-IT" dirty="0">
                <a:solidFill>
                  <a:schemeClr val="bg1"/>
                </a:solidFill>
              </a:rPr>
              <a:t> art. 1 cod. antimafia: vantaggio economico (lett. </a:t>
            </a:r>
            <a:r>
              <a:rPr lang="it-IT" i="1" dirty="0">
                <a:solidFill>
                  <a:schemeClr val="bg1"/>
                </a:solidFill>
              </a:rPr>
              <a:t>a-b</a:t>
            </a:r>
            <a:r>
              <a:rPr lang="it-IT" dirty="0">
                <a:solidFill>
                  <a:schemeClr val="bg1"/>
                </a:solidFill>
              </a:rPr>
              <a:t>) e attitudine offensiva dei reati verso determinati beni giuridici (lett. </a:t>
            </a:r>
            <a:r>
              <a:rPr lang="it-IT" i="1" dirty="0">
                <a:solidFill>
                  <a:schemeClr val="bg1"/>
                </a:solidFill>
              </a:rPr>
              <a:t>c</a:t>
            </a:r>
            <a:r>
              <a:rPr lang="it-IT" dirty="0">
                <a:solidFill>
                  <a:schemeClr val="bg1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9852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CAF75-6293-6027-FD66-B1C52A22B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DAFFFB-F03D-6AEB-7F5D-1C1A79C09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La «cassetta degli attrezzi» della P.A.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F964067-2BDB-0664-EDCB-30CF30DC0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4447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54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6CE6A-5A87-2738-57AB-AEBEBEAB4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Le misure di 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7ABFED-8071-764F-0A4D-2B90653CC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solidFill>
                  <a:schemeClr val="bg1"/>
                </a:solidFill>
              </a:rPr>
              <a:t>Dal latino </a:t>
            </a:r>
            <a:r>
              <a:rPr lang="it-IT" i="1" dirty="0" err="1">
                <a:solidFill>
                  <a:schemeClr val="bg1"/>
                </a:solidFill>
              </a:rPr>
              <a:t>prae</a:t>
            </a:r>
            <a:r>
              <a:rPr lang="it-IT" i="1" dirty="0">
                <a:solidFill>
                  <a:schemeClr val="bg1"/>
                </a:solidFill>
              </a:rPr>
              <a:t>-venire</a:t>
            </a:r>
            <a:r>
              <a:rPr lang="it-IT" dirty="0">
                <a:solidFill>
                  <a:schemeClr val="bg1"/>
                </a:solidFill>
              </a:rPr>
              <a:t>, «venire prima», anticipare</a:t>
            </a:r>
          </a:p>
          <a:p>
            <a:pPr algn="just"/>
            <a:r>
              <a:rPr lang="it-IT" dirty="0">
                <a:solidFill>
                  <a:schemeClr val="bg1"/>
                </a:solidFill>
              </a:rPr>
              <a:t>Disciplinate dalle leggi di settore e in via generale dal d.lgs. 159/2011, rubricato </a:t>
            </a:r>
            <a:r>
              <a:rPr lang="it-IT" i="1" dirty="0">
                <a:solidFill>
                  <a:schemeClr val="bg1"/>
                </a:solidFill>
              </a:rPr>
              <a:t>Codice delle leggi antimafia e delle misure di prevenzione, nonché nuove disposizioni in materia di documentazione antimafia, a norma degli articoli 1 e 2 della legge 13 agosto 2010, n. 13</a:t>
            </a:r>
          </a:p>
          <a:p>
            <a:pPr algn="just"/>
            <a:r>
              <a:rPr lang="it-IT" dirty="0">
                <a:solidFill>
                  <a:schemeClr val="bg1"/>
                </a:solidFill>
              </a:rPr>
              <a:t>Suddivise in misure di prevenzione </a:t>
            </a:r>
            <a:r>
              <a:rPr lang="it-IT" b="1" dirty="0">
                <a:solidFill>
                  <a:schemeClr val="bg1"/>
                </a:solidFill>
              </a:rPr>
              <a:t>personali e patrimoniali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61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1F119-B54A-3DCA-A4F8-AF85A860C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9C172F-0DEB-796A-0B23-0F342C82B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Misure di prevenzione personali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55F34D6E-005D-B660-A7D9-D9134AB64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368531"/>
              </p:ext>
            </p:extLst>
          </p:nvPr>
        </p:nvGraphicFramePr>
        <p:xfrm>
          <a:off x="264160" y="1574800"/>
          <a:ext cx="11744960" cy="5205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5680">
                  <a:extLst>
                    <a:ext uri="{9D8B030D-6E8A-4147-A177-3AD203B41FA5}">
                      <a16:colId xmlns:a16="http://schemas.microsoft.com/office/drawing/2014/main" val="1823680181"/>
                    </a:ext>
                  </a:extLst>
                </a:gridCol>
                <a:gridCol w="2225040">
                  <a:extLst>
                    <a:ext uri="{9D8B030D-6E8A-4147-A177-3AD203B41FA5}">
                      <a16:colId xmlns:a16="http://schemas.microsoft.com/office/drawing/2014/main" val="2574653559"/>
                    </a:ext>
                  </a:extLst>
                </a:gridCol>
                <a:gridCol w="1714688">
                  <a:extLst>
                    <a:ext uri="{9D8B030D-6E8A-4147-A177-3AD203B41FA5}">
                      <a16:colId xmlns:a16="http://schemas.microsoft.com/office/drawing/2014/main" val="2714184826"/>
                    </a:ext>
                  </a:extLst>
                </a:gridCol>
                <a:gridCol w="1963232">
                  <a:extLst>
                    <a:ext uri="{9D8B030D-6E8A-4147-A177-3AD203B41FA5}">
                      <a16:colId xmlns:a16="http://schemas.microsoft.com/office/drawing/2014/main" val="381436456"/>
                    </a:ext>
                  </a:extLst>
                </a:gridCol>
                <a:gridCol w="2306320">
                  <a:extLst>
                    <a:ext uri="{9D8B030D-6E8A-4147-A177-3AD203B41FA5}">
                      <a16:colId xmlns:a16="http://schemas.microsoft.com/office/drawing/2014/main" val="1980219864"/>
                    </a:ext>
                  </a:extLst>
                </a:gridCol>
              </a:tblGrid>
              <a:tr h="4842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MISURA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Normativa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Tipologia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Ente competente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Durata massima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30885389"/>
                  </a:ext>
                </a:extLst>
              </a:tr>
              <a:tr h="643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Foglio di via obbligatorio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2 cod. antimafia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Amministrativa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Questore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 superiore a 3 anni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52726781"/>
                  </a:ext>
                </a:extLst>
              </a:tr>
              <a:tr h="5639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>
                          <a:effectLst/>
                        </a:rPr>
                        <a:t>Avviso orale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3 cod. antimafia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Fino a quando la pericolosità non cessa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04221514"/>
                  </a:ext>
                </a:extLst>
              </a:tr>
              <a:tr h="840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>
                          <a:effectLst/>
                        </a:rPr>
                        <a:t>Divieto di accesso a manifestazioni sportive (DASPO)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l. 401/1989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Fino a 8 anni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0416893"/>
                  </a:ext>
                </a:extLst>
              </a:tr>
              <a:tr h="912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</a:rPr>
                        <a:t>Divieto di accesso e di stazionamento in determinate aree (DASPO urbano)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10 </a:t>
                      </a:r>
                      <a:r>
                        <a:rPr lang="it-IT" sz="1600" kern="0" dirty="0" err="1">
                          <a:effectLst/>
                        </a:rPr>
                        <a:t>d.l.</a:t>
                      </a:r>
                      <a:r>
                        <a:rPr lang="it-IT" sz="1600" kern="0" dirty="0">
                          <a:effectLst/>
                        </a:rPr>
                        <a:t> 14/2017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Fino a 2 anni (estendibili)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48716535"/>
                  </a:ext>
                </a:extLst>
              </a:tr>
              <a:tr h="314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</a:rPr>
                        <a:t>Sorveglianza speciale di P.S. 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6 cod. antimafia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Giurisdizionale</a:t>
                      </a:r>
                    </a:p>
                  </a:txBody>
                  <a:tcPr marL="9525" marR="9525" marT="9525" marB="9525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Tribunale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(Sezione Misure di prevenzione)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Da 1 a 5 anni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01667314"/>
                  </a:ext>
                </a:extLst>
              </a:tr>
              <a:tr h="613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</a:rPr>
                        <a:t>Sorveglianza speciale con obbligo di soggiorno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8 cod. antimafia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Da 1 a 5 anni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13093289"/>
                  </a:ext>
                </a:extLst>
              </a:tr>
              <a:tr h="831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</a:rPr>
                        <a:t>Divieto di dimora o obbligo di dimora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art. 12 cod. antimafia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effectLst/>
                        </a:rPr>
                        <a:t>Coincide con la durata della sorveglianza speciale</a:t>
                      </a: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72117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96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0D2F4-FC5B-F8D3-CE74-4737C7502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2F9D27-3DA3-E24F-D9F1-422A0FCA3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Misure di prevenzione patrimoniali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56885991-DE08-2AA3-1A29-4A77A90AA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069761"/>
              </p:ext>
            </p:extLst>
          </p:nvPr>
        </p:nvGraphicFramePr>
        <p:xfrm>
          <a:off x="264160" y="1574801"/>
          <a:ext cx="11744960" cy="5197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5857">
                  <a:extLst>
                    <a:ext uri="{9D8B030D-6E8A-4147-A177-3AD203B41FA5}">
                      <a16:colId xmlns:a16="http://schemas.microsoft.com/office/drawing/2014/main" val="1823680181"/>
                    </a:ext>
                  </a:extLst>
                </a:gridCol>
                <a:gridCol w="2453263">
                  <a:extLst>
                    <a:ext uri="{9D8B030D-6E8A-4147-A177-3AD203B41FA5}">
                      <a16:colId xmlns:a16="http://schemas.microsoft.com/office/drawing/2014/main" val="257465355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714184826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381436456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1980219864"/>
                    </a:ext>
                  </a:extLst>
                </a:gridCol>
              </a:tblGrid>
              <a:tr h="4839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MISURA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Normativa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Tipologia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0" dirty="0">
                          <a:effectLst/>
                        </a:rPr>
                        <a:t>Ente competente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</a:rPr>
                        <a:t>Descrizione sommaria</a:t>
                      </a:r>
                      <a:endParaRPr lang="it-IT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30885389"/>
                  </a:ext>
                </a:extLst>
              </a:tr>
              <a:tr h="7234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Sequestro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20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(cautelare)</a:t>
                      </a:r>
                    </a:p>
                  </a:txBody>
                  <a:tcPr marL="9525" marR="9525" marT="9525" marB="9525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Tribunale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(Sezione Misure di prevenzione)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Provvedimento provvisorio sui beni dei soggetti proposti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99142409"/>
                  </a:ext>
                </a:extLst>
              </a:tr>
              <a:tr h="7234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Confisca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24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(ablativa)</a:t>
                      </a: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Provvedimento definitivo che acquisisce i beni allo Stato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3202691"/>
                  </a:ext>
                </a:extLst>
              </a:tr>
              <a:tr h="772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Cauzione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31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(alternativa o integrativa)</a:t>
                      </a: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Obbligo di depositare una somma come garanzia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20739912"/>
                  </a:ext>
                </a:extLst>
              </a:tr>
              <a:tr h="772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Amministrazione giudiziaria di beni personali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33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(accessoria)</a:t>
                      </a: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Sottoposizione dei beni all’amministrazione di un professionista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64209564"/>
                  </a:ext>
                </a:extLst>
              </a:tr>
              <a:tr h="962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Amministrazione giudiziaria di aziende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34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(accessoria)</a:t>
                      </a: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Sottoposizione dell’azienda all’amministrazione di un professionista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584181"/>
                  </a:ext>
                </a:extLst>
              </a:tr>
              <a:tr h="7234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Controllo giudiziario di aziende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0" dirty="0">
                          <a:effectLst/>
                        </a:rPr>
                        <a:t>art. 34-</a:t>
                      </a:r>
                      <a:r>
                        <a:rPr lang="it-IT" sz="1800" i="1" kern="0" dirty="0">
                          <a:effectLst/>
                        </a:rPr>
                        <a:t>bis</a:t>
                      </a:r>
                      <a:r>
                        <a:rPr lang="it-IT" sz="1800" kern="0" dirty="0">
                          <a:effectLst/>
                        </a:rPr>
                        <a:t> cod. antimafia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Giurisdizionale (preventiva)</a:t>
                      </a: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Finalizzato a risanare l’azienda da infiltrazioni criminali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12749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298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24DA9-B7AD-7931-5BD2-53FBA62E0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92F529-C952-1BD2-0932-8AB1D1A6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Misura di prevenzione, pena, misura di sicurezza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572FD5-FD83-6DA7-FF32-C5B8041C4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solidFill>
                  <a:schemeClr val="bg1"/>
                </a:solidFill>
              </a:rPr>
              <a:t>Nelle </a:t>
            </a:r>
            <a:r>
              <a:rPr lang="it-IT" dirty="0" err="1">
                <a:solidFill>
                  <a:schemeClr val="bg1"/>
                </a:solidFill>
              </a:rPr>
              <a:t>sentt</a:t>
            </a:r>
            <a:r>
              <a:rPr lang="it-IT" dirty="0">
                <a:solidFill>
                  <a:schemeClr val="bg1"/>
                </a:solidFill>
              </a:rPr>
              <a:t>. </a:t>
            </a:r>
            <a:r>
              <a:rPr lang="it-IT" dirty="0" err="1">
                <a:solidFill>
                  <a:schemeClr val="bg1"/>
                </a:solidFill>
              </a:rPr>
              <a:t>nn</a:t>
            </a:r>
            <a:r>
              <a:rPr lang="it-IT" dirty="0">
                <a:solidFill>
                  <a:schemeClr val="bg1"/>
                </a:solidFill>
              </a:rPr>
              <a:t>. 27/1957 e n. 177/1980, la Corte costituzionale ha affermato espressamente che le misure di prevenzione e le misure di sicurezza costituiscono “</a:t>
            </a:r>
            <a:r>
              <a:rPr lang="it-IT" i="1" dirty="0">
                <a:solidFill>
                  <a:schemeClr val="bg1"/>
                </a:solidFill>
              </a:rPr>
              <a:t>due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species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i="1" dirty="0">
                <a:solidFill>
                  <a:schemeClr val="bg1"/>
                </a:solidFill>
              </a:rPr>
              <a:t>di un unico </a:t>
            </a:r>
            <a:r>
              <a:rPr lang="it-IT" dirty="0" err="1">
                <a:solidFill>
                  <a:schemeClr val="bg1"/>
                </a:solidFill>
              </a:rPr>
              <a:t>genus</a:t>
            </a:r>
            <a:r>
              <a:rPr lang="it-IT" dirty="0">
                <a:solidFill>
                  <a:schemeClr val="bg1"/>
                </a:solidFill>
              </a:rPr>
              <a:t>”.</a:t>
            </a:r>
          </a:p>
          <a:p>
            <a:pPr marL="0" indent="0" algn="just">
              <a:buNone/>
            </a:pPr>
            <a:endParaRPr lang="it-IT" dirty="0">
              <a:solidFill>
                <a:schemeClr val="bg1"/>
              </a:solidFill>
            </a:endParaRPr>
          </a:p>
          <a:p>
            <a:pPr algn="just"/>
            <a:r>
              <a:rPr lang="it-IT" dirty="0">
                <a:solidFill>
                  <a:schemeClr val="bg1"/>
                </a:solidFill>
              </a:rPr>
              <a:t>La (non) necessità della previa commissione di un reato per poter irrogare una misura di sicurezza o una misura di prevenzione.</a:t>
            </a:r>
          </a:p>
          <a:p>
            <a:pPr marL="0" indent="0" algn="just">
              <a:buNone/>
            </a:pPr>
            <a:endParaRPr lang="it-IT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73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A366C-3156-4F0B-03B9-F877C2AE7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957F7-694D-0688-7C10-586F91B5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Principio di autonomia del giudizio di prevenzione dal giudizio penale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98A383-756D-7B14-FB6A-607FE714B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b="1" dirty="0">
                <a:solidFill>
                  <a:schemeClr val="bg1"/>
                </a:solidFill>
              </a:rPr>
              <a:t>Art. 18, co. 1 cod. antimafia</a:t>
            </a:r>
          </a:p>
          <a:p>
            <a:pPr marL="0" indent="0" algn="just">
              <a:buNone/>
            </a:pPr>
            <a:r>
              <a:rPr lang="it-IT" b="1" i="1" dirty="0">
                <a:solidFill>
                  <a:schemeClr val="bg1"/>
                </a:solidFill>
              </a:rPr>
              <a:t>Applicazione delle misure di prevenzione patrimoniali. Morte del proposto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bg1"/>
                </a:solidFill>
              </a:rPr>
              <a:t>1. Le misure di prevenzione personali e patrimoniali possono essere richieste e applicate disgiuntamente e, per le misure di prevenzione patrimoniali, indipendentemente dalla pericolosità sociale del soggetto proposto per la loro applicazione al momento della richiesta della misura di prevenzione.</a:t>
            </a:r>
          </a:p>
          <a:p>
            <a:pPr marL="0" indent="0" algn="just">
              <a:buNone/>
            </a:pPr>
            <a:endParaRPr lang="it-IT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it-IT" b="1" dirty="0">
                <a:solidFill>
                  <a:schemeClr val="bg1"/>
                </a:solidFill>
              </a:rPr>
              <a:t>Art. 29 cod. antimafia</a:t>
            </a:r>
          </a:p>
          <a:p>
            <a:pPr marL="0" indent="0" algn="just">
              <a:buNone/>
            </a:pPr>
            <a:r>
              <a:rPr lang="it-IT" b="1" i="1" dirty="0">
                <a:solidFill>
                  <a:schemeClr val="bg1"/>
                </a:solidFill>
              </a:rPr>
              <a:t>Indipendenza dall'esercizio dell’azione penale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bg1"/>
                </a:solidFill>
              </a:rPr>
              <a:t>L’azione di prevenzione può essere esercitata anche indipendentemente dall’esercizio dell’azione penale.</a:t>
            </a:r>
          </a:p>
        </p:txBody>
      </p:sp>
    </p:spTree>
    <p:extLst>
      <p:ext uri="{BB962C8B-B14F-4D97-AF65-F5344CB8AC3E}">
        <p14:creationId xmlns:p14="http://schemas.microsoft.com/office/powerpoint/2010/main" val="181753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61002-8ED7-47C8-250A-5D59965E4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78788B-EE3F-98A8-5794-CE0EBFBA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Evoluzione della normativa in materia di misure di prevenzione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7A0E897-061F-DF61-DB43-63CEDBA6B1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4527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llout: freccia in giù 4">
            <a:extLst>
              <a:ext uri="{FF2B5EF4-FFF2-40B4-BE49-F238E27FC236}">
                <a16:creationId xmlns:a16="http://schemas.microsoft.com/office/drawing/2014/main" id="{123ED3F7-6E49-23DC-D58B-7B1FAD8325CF}"/>
              </a:ext>
            </a:extLst>
          </p:cNvPr>
          <p:cNvSpPr/>
          <p:nvPr/>
        </p:nvSpPr>
        <p:spPr>
          <a:xfrm>
            <a:off x="7203440" y="1432560"/>
            <a:ext cx="2296160" cy="762000"/>
          </a:xfrm>
          <a:prstGeom prst="down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COSTITUZIONE (1948)</a:t>
            </a:r>
          </a:p>
        </p:txBody>
      </p:sp>
    </p:spTree>
    <p:extLst>
      <p:ext uri="{BB962C8B-B14F-4D97-AF65-F5344CB8AC3E}">
        <p14:creationId xmlns:p14="http://schemas.microsoft.com/office/powerpoint/2010/main" val="232522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B7284-47E4-029B-C503-F5B4F433F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(Segue)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3FEA3DD-BD7E-1E94-59AC-2FC98FBF33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7562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78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3A54B-0DAF-8B40-D611-B75669FED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CC20B2-A1AC-8327-3D70-158EF3258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(Segue)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C5E5ED73-8C81-8D0E-D84F-F6F773521A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731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4024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76</TotalTime>
  <Words>1044</Words>
  <Application>Microsoft Office PowerPoint</Application>
  <PresentationFormat>Widescreen</PresentationFormat>
  <Paragraphs>134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di Office</vt:lpstr>
      <vt:lpstr>IL DIRITTO AMMINISTRATIVO DELLA PREVENZIONE TRA TUTELA DELLA PERSONA E PARITÀ DI GENERE  6 ottobre 2025, 15.00-18.00  AVAA e Città metropolitana di Venezia</vt:lpstr>
      <vt:lpstr>Le misure di prevenzione</vt:lpstr>
      <vt:lpstr>Misure di prevenzione personali</vt:lpstr>
      <vt:lpstr>Misure di prevenzione patrimoniali</vt:lpstr>
      <vt:lpstr>Misura di prevenzione, pena, misura di sicurezza</vt:lpstr>
      <vt:lpstr>Principio di autonomia del giudizio di prevenzione dal giudizio penale</vt:lpstr>
      <vt:lpstr>Evoluzione della normativa in materia di misure di prevenzione</vt:lpstr>
      <vt:lpstr>(Segue)</vt:lpstr>
      <vt:lpstr>(Segue)</vt:lpstr>
      <vt:lpstr>Misure di prevenzione, Costituzione, CEDU</vt:lpstr>
      <vt:lpstr>Caratteri generali delle misure di prevenzione</vt:lpstr>
      <vt:lpstr>La «cassetta degli attrezzi» della P.A.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Antico</dc:creator>
  <cp:lastModifiedBy>Alberto Antico</cp:lastModifiedBy>
  <cp:revision>10</cp:revision>
  <dcterms:created xsi:type="dcterms:W3CDTF">2025-10-01T07:26:00Z</dcterms:created>
  <dcterms:modified xsi:type="dcterms:W3CDTF">2025-10-01T15:59:37Z</dcterms:modified>
</cp:coreProperties>
</file>